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 id="2147483825" r:id="rId2"/>
    <p:sldMasterId id="2147484343" r:id="rId3"/>
  </p:sldMasterIdLst>
  <p:notesMasterIdLst>
    <p:notesMasterId r:id="rId35"/>
  </p:notesMasterIdLst>
  <p:sldIdLst>
    <p:sldId id="256" r:id="rId4"/>
    <p:sldId id="285" r:id="rId5"/>
    <p:sldId id="261" r:id="rId6"/>
    <p:sldId id="340" r:id="rId7"/>
    <p:sldId id="341" r:id="rId8"/>
    <p:sldId id="342" r:id="rId9"/>
    <p:sldId id="289" r:id="rId10"/>
    <p:sldId id="300" r:id="rId11"/>
    <p:sldId id="294" r:id="rId12"/>
    <p:sldId id="301" r:id="rId13"/>
    <p:sldId id="302" r:id="rId14"/>
    <p:sldId id="305" r:id="rId15"/>
    <p:sldId id="311" r:id="rId16"/>
    <p:sldId id="306" r:id="rId17"/>
    <p:sldId id="307" r:id="rId18"/>
    <p:sldId id="309" r:id="rId19"/>
    <p:sldId id="310" r:id="rId20"/>
    <p:sldId id="312" r:id="rId21"/>
    <p:sldId id="313" r:id="rId22"/>
    <p:sldId id="314" r:id="rId23"/>
    <p:sldId id="315" r:id="rId24"/>
    <p:sldId id="316" r:id="rId25"/>
    <p:sldId id="317" r:id="rId26"/>
    <p:sldId id="318" r:id="rId27"/>
    <p:sldId id="319" r:id="rId28"/>
    <p:sldId id="320" r:id="rId29"/>
    <p:sldId id="330" r:id="rId30"/>
    <p:sldId id="339" r:id="rId31"/>
    <p:sldId id="331" r:id="rId32"/>
    <p:sldId id="332" r:id="rId33"/>
    <p:sldId id="272"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penko Mykola" initials="KM" lastIdx="1" clrIdx="0">
    <p:extLst>
      <p:ext uri="{19B8F6BF-5375-455C-9EA6-DF929625EA0E}">
        <p15:presenceInfo xmlns:p15="http://schemas.microsoft.com/office/powerpoint/2012/main" xmlns="" userId="8daf5cf0cd6d180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B4B4B"/>
    <a:srgbClr val="0033CC"/>
    <a:srgbClr val="663300"/>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88950" autoAdjust="0"/>
  </p:normalViewPr>
  <p:slideViewPr>
    <p:cSldViewPr>
      <p:cViewPr varScale="1">
        <p:scale>
          <a:sx n="72" d="100"/>
          <a:sy n="72" d="100"/>
        </p:scale>
        <p:origin x="-27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1614"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cs typeface="+mn-cs"/>
              </a:defRPr>
            </a:lvl1pPr>
          </a:lstStyle>
          <a:p>
            <a:pPr>
              <a:defRPr/>
            </a:pPr>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cs typeface="+mn-cs"/>
              </a:defRPr>
            </a:lvl1pPr>
          </a:lstStyle>
          <a:p>
            <a:pPr>
              <a:defRPr/>
            </a:pPr>
            <a:fld id="{55300BC9-CC4E-4D47-898A-D31AF5987DD6}" type="datetimeFigureOut">
              <a:rPr lang="uk-UA"/>
              <a:pPr>
                <a:defRPr/>
              </a:pPr>
              <a:t>26.06.2017</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uk-UA"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uk-UA" noProof="0" smtClean="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cs typeface="+mn-cs"/>
              </a:defRPr>
            </a:lvl1pPr>
          </a:lstStyle>
          <a:p>
            <a:pPr>
              <a:defRPr/>
            </a:pPr>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fld id="{FADFE6FC-347F-47FD-B81B-0E40366150C6}" type="slidenum">
              <a:rPr lang="uk-UA" altLang="uk-UA"/>
              <a:pPr/>
              <a:t>‹#›</a:t>
            </a:fld>
            <a:endParaRPr lang="uk-UA" altLang="uk-U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3"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uk-UA" altLang="uk-UA" dirty="0" smtClean="0"/>
          </a:p>
        </p:txBody>
      </p:sp>
      <p:sp>
        <p:nvSpPr>
          <p:cNvPr id="19460" name="Номер слайда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F4E3DD-6693-48CC-855A-B1CFC67B7B53}" type="slidenum">
              <a:rPr lang="uk-UA" altLang="uk-UA">
                <a:latin typeface="Arial" panose="020B0604020202020204" pitchFamily="34" charset="0"/>
              </a:rPr>
              <a:pPr>
                <a:spcBef>
                  <a:spcPct val="0"/>
                </a:spcBef>
              </a:pPr>
              <a:t>1</a:t>
            </a:fld>
            <a:endParaRPr lang="uk-UA" altLang="uk-UA"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uk-UA" altLang="uk-UA" dirty="0"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621596-3D23-4CAB-A878-F667BDE29577}" type="slidenum">
              <a:rPr lang="uk-UA" altLang="uk-UA"/>
              <a:pPr/>
              <a:t>10</a:t>
            </a:fld>
            <a:endParaRPr lang="uk-UA" altLang="uk-UA" dirty="0"/>
          </a:p>
        </p:txBody>
      </p:sp>
    </p:spTree>
    <p:extLst>
      <p:ext uri="{BB962C8B-B14F-4D97-AF65-F5344CB8AC3E}">
        <p14:creationId xmlns:p14="http://schemas.microsoft.com/office/powerpoint/2010/main" xmlns="" val="1570412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uk-UA" altLang="uk-UA" dirty="0"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621596-3D23-4CAB-A878-F667BDE29577}" type="slidenum">
              <a:rPr lang="uk-UA" altLang="uk-UA"/>
              <a:pPr/>
              <a:t>11</a:t>
            </a:fld>
            <a:endParaRPr lang="uk-UA" altLang="uk-UA" dirty="0"/>
          </a:p>
        </p:txBody>
      </p:sp>
    </p:spTree>
    <p:extLst>
      <p:ext uri="{BB962C8B-B14F-4D97-AF65-F5344CB8AC3E}">
        <p14:creationId xmlns:p14="http://schemas.microsoft.com/office/powerpoint/2010/main" xmlns="" val="2219123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uk-UA" altLang="uk-UA" dirty="0"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621596-3D23-4CAB-A878-F667BDE29577}" type="slidenum">
              <a:rPr lang="uk-UA" altLang="uk-UA"/>
              <a:pPr/>
              <a:t>12</a:t>
            </a:fld>
            <a:endParaRPr lang="uk-UA" altLang="uk-UA" dirty="0"/>
          </a:p>
        </p:txBody>
      </p:sp>
    </p:spTree>
    <p:extLst>
      <p:ext uri="{BB962C8B-B14F-4D97-AF65-F5344CB8AC3E}">
        <p14:creationId xmlns:p14="http://schemas.microsoft.com/office/powerpoint/2010/main" xmlns="" val="3711646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uk-UA" altLang="uk-UA" dirty="0"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621596-3D23-4CAB-A878-F667BDE29577}" type="slidenum">
              <a:rPr lang="uk-UA" altLang="uk-UA"/>
              <a:pPr/>
              <a:t>13</a:t>
            </a:fld>
            <a:endParaRPr lang="uk-UA" altLang="uk-UA" dirty="0"/>
          </a:p>
        </p:txBody>
      </p:sp>
    </p:spTree>
    <p:extLst>
      <p:ext uri="{BB962C8B-B14F-4D97-AF65-F5344CB8AC3E}">
        <p14:creationId xmlns:p14="http://schemas.microsoft.com/office/powerpoint/2010/main" xmlns="" val="3990386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uk-UA" altLang="uk-UA" dirty="0"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621596-3D23-4CAB-A878-F667BDE29577}" type="slidenum">
              <a:rPr lang="uk-UA" altLang="uk-UA"/>
              <a:pPr/>
              <a:t>14</a:t>
            </a:fld>
            <a:endParaRPr lang="uk-UA" altLang="uk-UA" dirty="0"/>
          </a:p>
        </p:txBody>
      </p:sp>
    </p:spTree>
    <p:extLst>
      <p:ext uri="{BB962C8B-B14F-4D97-AF65-F5344CB8AC3E}">
        <p14:creationId xmlns:p14="http://schemas.microsoft.com/office/powerpoint/2010/main" xmlns="" val="429985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uk-UA" altLang="uk-UA" dirty="0"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621596-3D23-4CAB-A878-F667BDE29577}" type="slidenum">
              <a:rPr lang="uk-UA" altLang="uk-UA"/>
              <a:pPr/>
              <a:t>15</a:t>
            </a:fld>
            <a:endParaRPr lang="uk-UA" altLang="uk-UA" dirty="0"/>
          </a:p>
        </p:txBody>
      </p:sp>
    </p:spTree>
    <p:extLst>
      <p:ext uri="{BB962C8B-B14F-4D97-AF65-F5344CB8AC3E}">
        <p14:creationId xmlns:p14="http://schemas.microsoft.com/office/powerpoint/2010/main" xmlns="" val="4121614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uk-UA" altLang="uk-UA" dirty="0"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621596-3D23-4CAB-A878-F667BDE29577}" type="slidenum">
              <a:rPr lang="uk-UA" altLang="uk-UA"/>
              <a:pPr/>
              <a:t>16</a:t>
            </a:fld>
            <a:endParaRPr lang="uk-UA" altLang="uk-UA" dirty="0"/>
          </a:p>
        </p:txBody>
      </p:sp>
    </p:spTree>
    <p:extLst>
      <p:ext uri="{BB962C8B-B14F-4D97-AF65-F5344CB8AC3E}">
        <p14:creationId xmlns:p14="http://schemas.microsoft.com/office/powerpoint/2010/main" xmlns="" val="2072278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uk-UA" altLang="uk-UA" dirty="0"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621596-3D23-4CAB-A878-F667BDE29577}" type="slidenum">
              <a:rPr lang="uk-UA" altLang="uk-UA"/>
              <a:pPr/>
              <a:t>17</a:t>
            </a:fld>
            <a:endParaRPr lang="uk-UA" altLang="uk-UA" dirty="0"/>
          </a:p>
        </p:txBody>
      </p:sp>
    </p:spTree>
    <p:extLst>
      <p:ext uri="{BB962C8B-B14F-4D97-AF65-F5344CB8AC3E}">
        <p14:creationId xmlns:p14="http://schemas.microsoft.com/office/powerpoint/2010/main" xmlns="" val="982671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uk-UA" altLang="uk-UA" dirty="0"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621596-3D23-4CAB-A878-F667BDE29577}" type="slidenum">
              <a:rPr lang="uk-UA" altLang="uk-UA"/>
              <a:pPr/>
              <a:t>18</a:t>
            </a:fld>
            <a:endParaRPr lang="uk-UA" altLang="uk-UA" dirty="0"/>
          </a:p>
        </p:txBody>
      </p:sp>
    </p:spTree>
    <p:extLst>
      <p:ext uri="{BB962C8B-B14F-4D97-AF65-F5344CB8AC3E}">
        <p14:creationId xmlns:p14="http://schemas.microsoft.com/office/powerpoint/2010/main" xmlns="" val="1139277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uk-UA" altLang="uk-UA" dirty="0"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621596-3D23-4CAB-A878-F667BDE29577}" type="slidenum">
              <a:rPr lang="uk-UA" altLang="uk-UA"/>
              <a:pPr/>
              <a:t>19</a:t>
            </a:fld>
            <a:endParaRPr lang="uk-UA" altLang="uk-UA" dirty="0"/>
          </a:p>
        </p:txBody>
      </p:sp>
    </p:spTree>
    <p:extLst>
      <p:ext uri="{BB962C8B-B14F-4D97-AF65-F5344CB8AC3E}">
        <p14:creationId xmlns:p14="http://schemas.microsoft.com/office/powerpoint/2010/main" xmlns="" val="1163644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uk-UA" altLang="uk-UA" b="1" dirty="0" smtClean="0">
              <a:solidFill>
                <a:srgbClr val="FF0000"/>
              </a:solidFill>
            </a:endParaRPr>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335A2F-2995-4812-9686-9D335DD4B777}" type="slidenum">
              <a:rPr lang="uk-UA" altLang="uk-UA"/>
              <a:pPr/>
              <a:t>2</a:t>
            </a:fld>
            <a:endParaRPr lang="uk-UA" altLang="uk-UA"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uk-UA" altLang="uk-UA" dirty="0"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621596-3D23-4CAB-A878-F667BDE29577}" type="slidenum">
              <a:rPr lang="uk-UA" altLang="uk-UA"/>
              <a:pPr/>
              <a:t>20</a:t>
            </a:fld>
            <a:endParaRPr lang="uk-UA" altLang="uk-UA" dirty="0"/>
          </a:p>
        </p:txBody>
      </p:sp>
    </p:spTree>
    <p:extLst>
      <p:ext uri="{BB962C8B-B14F-4D97-AF65-F5344CB8AC3E}">
        <p14:creationId xmlns:p14="http://schemas.microsoft.com/office/powerpoint/2010/main" xmlns="" val="829074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uk-UA" altLang="uk-UA" dirty="0"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621596-3D23-4CAB-A878-F667BDE29577}" type="slidenum">
              <a:rPr lang="uk-UA" altLang="uk-UA"/>
              <a:pPr/>
              <a:t>21</a:t>
            </a:fld>
            <a:endParaRPr lang="uk-UA" altLang="uk-UA" dirty="0"/>
          </a:p>
        </p:txBody>
      </p:sp>
    </p:spTree>
    <p:extLst>
      <p:ext uri="{BB962C8B-B14F-4D97-AF65-F5344CB8AC3E}">
        <p14:creationId xmlns:p14="http://schemas.microsoft.com/office/powerpoint/2010/main" xmlns="" val="1150072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uk-UA" altLang="uk-UA" dirty="0"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621596-3D23-4CAB-A878-F667BDE29577}" type="slidenum">
              <a:rPr lang="uk-UA" altLang="uk-UA"/>
              <a:pPr/>
              <a:t>22</a:t>
            </a:fld>
            <a:endParaRPr lang="uk-UA" altLang="uk-UA" dirty="0"/>
          </a:p>
        </p:txBody>
      </p:sp>
    </p:spTree>
    <p:extLst>
      <p:ext uri="{BB962C8B-B14F-4D97-AF65-F5344CB8AC3E}">
        <p14:creationId xmlns:p14="http://schemas.microsoft.com/office/powerpoint/2010/main" xmlns="" val="4027406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uk-UA" altLang="uk-UA" dirty="0"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621596-3D23-4CAB-A878-F667BDE29577}" type="slidenum">
              <a:rPr lang="uk-UA" altLang="uk-UA"/>
              <a:pPr/>
              <a:t>23</a:t>
            </a:fld>
            <a:endParaRPr lang="uk-UA" altLang="uk-UA" dirty="0"/>
          </a:p>
        </p:txBody>
      </p:sp>
    </p:spTree>
    <p:extLst>
      <p:ext uri="{BB962C8B-B14F-4D97-AF65-F5344CB8AC3E}">
        <p14:creationId xmlns:p14="http://schemas.microsoft.com/office/powerpoint/2010/main" xmlns="" val="1931533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uk-UA" altLang="uk-UA" dirty="0"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621596-3D23-4CAB-A878-F667BDE29577}" type="slidenum">
              <a:rPr lang="uk-UA" altLang="uk-UA"/>
              <a:pPr/>
              <a:t>24</a:t>
            </a:fld>
            <a:endParaRPr lang="uk-UA" altLang="uk-UA" dirty="0"/>
          </a:p>
        </p:txBody>
      </p:sp>
    </p:spTree>
    <p:extLst>
      <p:ext uri="{BB962C8B-B14F-4D97-AF65-F5344CB8AC3E}">
        <p14:creationId xmlns:p14="http://schemas.microsoft.com/office/powerpoint/2010/main" xmlns="" val="2834060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uk-UA" altLang="uk-UA" dirty="0"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621596-3D23-4CAB-A878-F667BDE29577}" type="slidenum">
              <a:rPr lang="uk-UA" altLang="uk-UA"/>
              <a:pPr/>
              <a:t>25</a:t>
            </a:fld>
            <a:endParaRPr lang="uk-UA" altLang="uk-UA" dirty="0"/>
          </a:p>
        </p:txBody>
      </p:sp>
    </p:spTree>
    <p:extLst>
      <p:ext uri="{BB962C8B-B14F-4D97-AF65-F5344CB8AC3E}">
        <p14:creationId xmlns:p14="http://schemas.microsoft.com/office/powerpoint/2010/main" xmlns="" val="1978266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uk-UA" altLang="uk-UA" dirty="0"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621596-3D23-4CAB-A878-F667BDE29577}" type="slidenum">
              <a:rPr lang="uk-UA" altLang="uk-UA"/>
              <a:pPr/>
              <a:t>26</a:t>
            </a:fld>
            <a:endParaRPr lang="uk-UA" altLang="uk-UA" dirty="0"/>
          </a:p>
        </p:txBody>
      </p:sp>
    </p:spTree>
    <p:extLst>
      <p:ext uri="{BB962C8B-B14F-4D97-AF65-F5344CB8AC3E}">
        <p14:creationId xmlns:p14="http://schemas.microsoft.com/office/powerpoint/2010/main" xmlns="" val="9149884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uk-UA" altLang="uk-UA" dirty="0"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621596-3D23-4CAB-A878-F667BDE29577}" type="slidenum">
              <a:rPr lang="uk-UA" altLang="uk-UA"/>
              <a:pPr/>
              <a:t>27</a:t>
            </a:fld>
            <a:endParaRPr lang="uk-UA" altLang="uk-UA" dirty="0"/>
          </a:p>
        </p:txBody>
      </p:sp>
    </p:spTree>
    <p:extLst>
      <p:ext uri="{BB962C8B-B14F-4D97-AF65-F5344CB8AC3E}">
        <p14:creationId xmlns:p14="http://schemas.microsoft.com/office/powerpoint/2010/main" xmlns="" val="4054982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uk-UA" altLang="uk-UA" dirty="0"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621596-3D23-4CAB-A878-F667BDE29577}" type="slidenum">
              <a:rPr lang="uk-UA" altLang="uk-UA"/>
              <a:pPr/>
              <a:t>28</a:t>
            </a:fld>
            <a:endParaRPr lang="uk-UA" altLang="uk-UA" dirty="0"/>
          </a:p>
        </p:txBody>
      </p:sp>
    </p:spTree>
    <p:extLst>
      <p:ext uri="{BB962C8B-B14F-4D97-AF65-F5344CB8AC3E}">
        <p14:creationId xmlns:p14="http://schemas.microsoft.com/office/powerpoint/2010/main" xmlns="" val="1818132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uk-UA" altLang="uk-UA" dirty="0"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621596-3D23-4CAB-A878-F667BDE29577}" type="slidenum">
              <a:rPr lang="uk-UA" altLang="uk-UA"/>
              <a:pPr/>
              <a:t>29</a:t>
            </a:fld>
            <a:endParaRPr lang="uk-UA" altLang="uk-UA" dirty="0"/>
          </a:p>
        </p:txBody>
      </p:sp>
    </p:spTree>
    <p:extLst>
      <p:ext uri="{BB962C8B-B14F-4D97-AF65-F5344CB8AC3E}">
        <p14:creationId xmlns:p14="http://schemas.microsoft.com/office/powerpoint/2010/main" xmlns="" val="2724747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5"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uk-UA" altLang="uk-UA" dirty="0" smtClean="0"/>
          </a:p>
        </p:txBody>
      </p:sp>
      <p:sp>
        <p:nvSpPr>
          <p:cNvPr id="23556" name="Номер слайда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66B084-0581-4577-842D-7DB0BCB19043}" type="slidenum">
              <a:rPr lang="uk-UA" altLang="uk-UA">
                <a:latin typeface="Arial" panose="020B0604020202020204" pitchFamily="34" charset="0"/>
              </a:rPr>
              <a:pPr>
                <a:spcBef>
                  <a:spcPct val="0"/>
                </a:spcBef>
              </a:pPr>
              <a:t>3</a:t>
            </a:fld>
            <a:endParaRPr lang="uk-UA" altLang="uk-UA" dirty="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uk-UA" altLang="uk-UA" dirty="0"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621596-3D23-4CAB-A878-F667BDE29577}" type="slidenum">
              <a:rPr lang="uk-UA" altLang="uk-UA"/>
              <a:pPr/>
              <a:t>30</a:t>
            </a:fld>
            <a:endParaRPr lang="uk-UA" altLang="uk-UA" dirty="0"/>
          </a:p>
        </p:txBody>
      </p:sp>
    </p:spTree>
    <p:extLst>
      <p:ext uri="{BB962C8B-B14F-4D97-AF65-F5344CB8AC3E}">
        <p14:creationId xmlns:p14="http://schemas.microsoft.com/office/powerpoint/2010/main" xmlns="" val="26937848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59"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uk-UA" altLang="uk-UA" dirty="0"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8FDAA1-43F1-4ADE-B3DA-EE4FA5760B5D}" type="slidenum">
              <a:rPr lang="uk-UA" altLang="uk-UA"/>
              <a:pPr/>
              <a:t>31</a:t>
            </a:fld>
            <a:endParaRPr lang="uk-UA" altLang="uk-U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5539"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uk-UA" altLang="uk-UA" b="1" dirty="0" smtClean="0">
              <a:solidFill>
                <a:srgbClr val="FF0000"/>
              </a:solidFill>
            </a:endParaRPr>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9BFD843-BF39-4A67-A47F-040986A79331}" type="slidenum">
              <a:rPr lang="uk-UA" altLang="uk-UA"/>
              <a:pPr/>
              <a:t>4</a:t>
            </a:fld>
            <a:endParaRPr lang="uk-UA" altLang="uk-UA" dirty="0"/>
          </a:p>
        </p:txBody>
      </p:sp>
    </p:spTree>
    <p:extLst>
      <p:ext uri="{BB962C8B-B14F-4D97-AF65-F5344CB8AC3E}">
        <p14:creationId xmlns:p14="http://schemas.microsoft.com/office/powerpoint/2010/main" xmlns="" val="3080821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uk-UA" altLang="uk-UA" b="1" dirty="0"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DE8F8F-6061-4488-A74F-25211D6DDABD}" type="slidenum">
              <a:rPr lang="uk-UA" altLang="uk-UA"/>
              <a:pPr/>
              <a:t>5</a:t>
            </a:fld>
            <a:endParaRPr lang="uk-UA" altLang="uk-UA" dirty="0"/>
          </a:p>
        </p:txBody>
      </p:sp>
    </p:spTree>
    <p:extLst>
      <p:ext uri="{BB962C8B-B14F-4D97-AF65-F5344CB8AC3E}">
        <p14:creationId xmlns:p14="http://schemas.microsoft.com/office/powerpoint/2010/main" xmlns="" val="1227015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7"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uk-UA" altLang="uk-UA" dirty="0"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BA9F61C-A8A3-4851-98B1-4474DCBDB4D4}" type="slidenum">
              <a:rPr lang="uk-UA" altLang="uk-UA"/>
              <a:pPr/>
              <a:t>6</a:t>
            </a:fld>
            <a:endParaRPr lang="uk-UA" altLang="uk-UA" dirty="0"/>
          </a:p>
        </p:txBody>
      </p:sp>
    </p:spTree>
    <p:extLst>
      <p:ext uri="{BB962C8B-B14F-4D97-AF65-F5344CB8AC3E}">
        <p14:creationId xmlns:p14="http://schemas.microsoft.com/office/powerpoint/2010/main" xmlns="" val="509301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8611"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uk-UA" altLang="uk-UA" dirty="0"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F07FFF5-CA94-4685-9778-86AB559E81CC}" type="slidenum">
              <a:rPr lang="uk-UA" altLang="uk-UA"/>
              <a:pPr/>
              <a:t>7</a:t>
            </a:fld>
            <a:endParaRPr lang="uk-UA" altLang="uk-UA"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5"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uk-UA" altLang="uk-UA" dirty="0" smtClean="0"/>
          </a:p>
        </p:txBody>
      </p:sp>
      <p:sp>
        <p:nvSpPr>
          <p:cNvPr id="23556" name="Номер слайда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66B084-0581-4577-842D-7DB0BCB19043}" type="slidenum">
              <a:rPr lang="uk-UA" altLang="uk-UA">
                <a:latin typeface="Arial" panose="020B0604020202020204" pitchFamily="34" charset="0"/>
              </a:rPr>
              <a:pPr>
                <a:spcBef>
                  <a:spcPct val="0"/>
                </a:spcBef>
              </a:pPr>
              <a:t>8</a:t>
            </a:fld>
            <a:endParaRPr lang="uk-UA" altLang="uk-UA" dirty="0">
              <a:latin typeface="Arial" panose="020B0604020202020204" pitchFamily="34" charset="0"/>
            </a:endParaRPr>
          </a:p>
        </p:txBody>
      </p:sp>
    </p:spTree>
    <p:extLst>
      <p:ext uri="{BB962C8B-B14F-4D97-AF65-F5344CB8AC3E}">
        <p14:creationId xmlns:p14="http://schemas.microsoft.com/office/powerpoint/2010/main" xmlns="" val="1279252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uk-UA" altLang="uk-UA" dirty="0"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621596-3D23-4CAB-A878-F667BDE29577}" type="slidenum">
              <a:rPr lang="uk-UA" altLang="uk-UA"/>
              <a:pPr/>
              <a:t>9</a:t>
            </a:fld>
            <a:endParaRPr lang="uk-UA" altLang="uk-UA" dirty="0"/>
          </a:p>
        </p:txBody>
      </p:sp>
    </p:spTree>
    <p:extLst>
      <p:ext uri="{BB962C8B-B14F-4D97-AF65-F5344CB8AC3E}">
        <p14:creationId xmlns:p14="http://schemas.microsoft.com/office/powerpoint/2010/main" xmlns="" val="3926926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Заголовок 7"/>
          <p:cNvSpPr>
            <a:spLocks noGrp="1"/>
          </p:cNvSpPr>
          <p:nvPr>
            <p:ph type="ctrTitle"/>
          </p:nvPr>
        </p:nvSpPr>
        <p:spPr>
          <a:xfrm>
            <a:off x="464235" y="381001"/>
            <a:ext cx="8229600" cy="2209800"/>
          </a:xfrm>
        </p:spPr>
        <p:txBody>
          <a:bodyPr lIns="45720" rIns="228600"/>
          <a:lstStyle>
            <a:lvl1pPr marL="0" algn="r">
              <a:defRPr sz="4800"/>
            </a:lvl1pPr>
            <a:extLst/>
          </a:lstStyle>
          <a:p>
            <a:r>
              <a:rPr lang="ru-RU" smtClean="0"/>
              <a:t>Образец заголовка</a:t>
            </a:r>
            <a:endParaRPr lang="en-US"/>
          </a:p>
        </p:txBody>
      </p:sp>
      <p:sp>
        <p:nvSpPr>
          <p:cNvPr id="9" name="Подзаголовок 8"/>
          <p:cNvSpPr>
            <a:spLocks noGrp="1"/>
          </p:cNvSpPr>
          <p:nvPr>
            <p:ph type="subTitle" idx="1"/>
          </p:nvPr>
        </p:nvSpPr>
        <p:spPr>
          <a:xfrm>
            <a:off x="2133600" y="2819400"/>
            <a:ext cx="6560235"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5" name="Дата 9"/>
          <p:cNvSpPr>
            <a:spLocks noGrp="1"/>
          </p:cNvSpPr>
          <p:nvPr>
            <p:ph type="dt" sz="half" idx="10"/>
          </p:nvPr>
        </p:nvSpPr>
        <p:spPr>
          <a:xfrm>
            <a:off x="5562600" y="6508750"/>
            <a:ext cx="3001963" cy="274638"/>
          </a:xfrm>
        </p:spPr>
        <p:txBody>
          <a:bodyPr vert="horz" rtlCol="0"/>
          <a:lstStyle>
            <a:lvl1pPr>
              <a:defRPr/>
            </a:lvl1pPr>
            <a:extLst/>
          </a:lstStyle>
          <a:p>
            <a:pPr>
              <a:defRPr/>
            </a:pPr>
            <a:endParaRPr lang="uk-UA" altLang="uk-UA"/>
          </a:p>
        </p:txBody>
      </p:sp>
      <p:sp>
        <p:nvSpPr>
          <p:cNvPr id="6" name="Номер слайда 10"/>
          <p:cNvSpPr>
            <a:spLocks noGrp="1"/>
          </p:cNvSpPr>
          <p:nvPr>
            <p:ph type="sldNum" sz="quarter" idx="11"/>
          </p:nvPr>
        </p:nvSpPr>
        <p:spPr>
          <a:xfrm>
            <a:off x="8639175" y="6508750"/>
            <a:ext cx="463550" cy="274638"/>
          </a:xfrm>
        </p:spPr>
        <p:txBody>
          <a:bodyPr/>
          <a:lstStyle>
            <a:lvl1pPr>
              <a:defRPr/>
            </a:lvl1pPr>
          </a:lstStyle>
          <a:p>
            <a:fld id="{1E12EE2A-C5A3-4D47-B2FE-03EE615BF47D}" type="slidenum">
              <a:rPr lang="uk-UA" altLang="uk-UA"/>
              <a:pPr/>
              <a:t>‹#›</a:t>
            </a:fld>
            <a:endParaRPr lang="uk-UA" altLang="uk-UA"/>
          </a:p>
        </p:txBody>
      </p:sp>
      <p:sp>
        <p:nvSpPr>
          <p:cNvPr id="7" name="Нижний колонтитул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uk-UA" altLang="uk-UA"/>
          </a:p>
        </p:txBody>
      </p:sp>
    </p:spTree>
    <p:extLst>
      <p:ext uri="{BB962C8B-B14F-4D97-AF65-F5344CB8AC3E}">
        <p14:creationId xmlns:p14="http://schemas.microsoft.com/office/powerpoint/2010/main" xmlns="" val="279283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Нижний колонтитул 2"/>
          <p:cNvSpPr>
            <a:spLocks noGrp="1"/>
          </p:cNvSpPr>
          <p:nvPr>
            <p:ph type="ftr" sz="quarter" idx="10"/>
          </p:nvPr>
        </p:nvSpPr>
        <p:spPr/>
        <p:txBody>
          <a:bodyPr/>
          <a:lstStyle>
            <a:lvl1pPr>
              <a:defRPr/>
            </a:lvl1pPr>
          </a:lstStyle>
          <a:p>
            <a:pPr>
              <a:defRPr/>
            </a:pPr>
            <a:endParaRPr lang="uk-UA" altLang="uk-UA"/>
          </a:p>
        </p:txBody>
      </p:sp>
      <p:sp>
        <p:nvSpPr>
          <p:cNvPr id="5" name="Дата 13"/>
          <p:cNvSpPr>
            <a:spLocks noGrp="1"/>
          </p:cNvSpPr>
          <p:nvPr>
            <p:ph type="dt" sz="half" idx="11"/>
          </p:nvPr>
        </p:nvSpPr>
        <p:spPr/>
        <p:txBody>
          <a:bodyPr/>
          <a:lstStyle>
            <a:lvl1pPr>
              <a:defRPr/>
            </a:lvl1pPr>
          </a:lstStyle>
          <a:p>
            <a:pPr>
              <a:defRPr/>
            </a:pPr>
            <a:endParaRPr lang="uk-UA" altLang="uk-UA"/>
          </a:p>
        </p:txBody>
      </p:sp>
      <p:sp>
        <p:nvSpPr>
          <p:cNvPr id="6" name="Номер слайда 22"/>
          <p:cNvSpPr>
            <a:spLocks noGrp="1"/>
          </p:cNvSpPr>
          <p:nvPr>
            <p:ph type="sldNum" sz="quarter" idx="12"/>
          </p:nvPr>
        </p:nvSpPr>
        <p:spPr/>
        <p:txBody>
          <a:bodyPr/>
          <a:lstStyle>
            <a:lvl1pPr>
              <a:defRPr/>
            </a:lvl1pPr>
          </a:lstStyle>
          <a:p>
            <a:fld id="{8A7AE66D-DE90-421F-8581-CC9530EDC915}" type="slidenum">
              <a:rPr lang="uk-UA" altLang="uk-UA"/>
              <a:pPr/>
              <a:t>‹#›</a:t>
            </a:fld>
            <a:endParaRPr lang="uk-UA" altLang="uk-UA"/>
          </a:p>
        </p:txBody>
      </p:sp>
    </p:spTree>
    <p:extLst>
      <p:ext uri="{BB962C8B-B14F-4D97-AF65-F5344CB8AC3E}">
        <p14:creationId xmlns:p14="http://schemas.microsoft.com/office/powerpoint/2010/main" xmlns="" val="3189693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lvl1pPr algn="l">
              <a:defRPr/>
            </a:lvl1pPr>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Нижний колонтитул 2"/>
          <p:cNvSpPr>
            <a:spLocks noGrp="1"/>
          </p:cNvSpPr>
          <p:nvPr>
            <p:ph type="ftr" sz="quarter" idx="10"/>
          </p:nvPr>
        </p:nvSpPr>
        <p:spPr/>
        <p:txBody>
          <a:bodyPr/>
          <a:lstStyle>
            <a:lvl1pPr>
              <a:defRPr/>
            </a:lvl1pPr>
          </a:lstStyle>
          <a:p>
            <a:pPr>
              <a:defRPr/>
            </a:pPr>
            <a:endParaRPr lang="uk-UA" altLang="uk-UA"/>
          </a:p>
        </p:txBody>
      </p:sp>
      <p:sp>
        <p:nvSpPr>
          <p:cNvPr id="5" name="Дата 13"/>
          <p:cNvSpPr>
            <a:spLocks noGrp="1"/>
          </p:cNvSpPr>
          <p:nvPr>
            <p:ph type="dt" sz="half" idx="11"/>
          </p:nvPr>
        </p:nvSpPr>
        <p:spPr/>
        <p:txBody>
          <a:bodyPr/>
          <a:lstStyle>
            <a:lvl1pPr>
              <a:defRPr/>
            </a:lvl1pPr>
          </a:lstStyle>
          <a:p>
            <a:pPr>
              <a:defRPr/>
            </a:pPr>
            <a:endParaRPr lang="uk-UA" altLang="uk-UA"/>
          </a:p>
        </p:txBody>
      </p:sp>
      <p:sp>
        <p:nvSpPr>
          <p:cNvPr id="6" name="Номер слайда 22"/>
          <p:cNvSpPr>
            <a:spLocks noGrp="1"/>
          </p:cNvSpPr>
          <p:nvPr>
            <p:ph type="sldNum" sz="quarter" idx="12"/>
          </p:nvPr>
        </p:nvSpPr>
        <p:spPr/>
        <p:txBody>
          <a:bodyPr/>
          <a:lstStyle>
            <a:lvl1pPr>
              <a:defRPr/>
            </a:lvl1pPr>
          </a:lstStyle>
          <a:p>
            <a:fld id="{5B687F6F-6FB5-4D7D-B944-591E20B918FA}" type="slidenum">
              <a:rPr lang="uk-UA" altLang="uk-UA"/>
              <a:pPr/>
              <a:t>‹#›</a:t>
            </a:fld>
            <a:endParaRPr lang="uk-UA" altLang="uk-UA"/>
          </a:p>
        </p:txBody>
      </p:sp>
    </p:spTree>
    <p:extLst>
      <p:ext uri="{BB962C8B-B14F-4D97-AF65-F5344CB8AC3E}">
        <p14:creationId xmlns:p14="http://schemas.microsoft.com/office/powerpoint/2010/main" xmlns="" val="3779966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charset="0"/>
              <a:cs typeface="Arial" charset="0"/>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charset="0"/>
              <a:cs typeface="Arial" charset="0"/>
            </a:endParaRPr>
          </a:p>
        </p:txBody>
      </p:sp>
      <p:sp>
        <p:nvSpPr>
          <p:cNvPr id="9" name="Заголовок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6" name="Дата 29"/>
          <p:cNvSpPr>
            <a:spLocks noGrp="1"/>
          </p:cNvSpPr>
          <p:nvPr>
            <p:ph type="dt" sz="half" idx="10"/>
          </p:nvPr>
        </p:nvSpPr>
        <p:spPr/>
        <p:txBody>
          <a:bodyPr/>
          <a:lstStyle>
            <a:lvl1pPr>
              <a:defRPr/>
            </a:lvl1pPr>
          </a:lstStyle>
          <a:p>
            <a:pPr>
              <a:defRPr/>
            </a:pPr>
            <a:endParaRPr lang="uk-UA" altLang="uk-UA"/>
          </a:p>
        </p:txBody>
      </p:sp>
      <p:sp>
        <p:nvSpPr>
          <p:cNvPr id="7" name="Нижний колонтитул 18"/>
          <p:cNvSpPr>
            <a:spLocks noGrp="1"/>
          </p:cNvSpPr>
          <p:nvPr>
            <p:ph type="ftr" sz="quarter" idx="11"/>
          </p:nvPr>
        </p:nvSpPr>
        <p:spPr/>
        <p:txBody>
          <a:bodyPr/>
          <a:lstStyle>
            <a:lvl1pPr>
              <a:defRPr/>
            </a:lvl1pPr>
          </a:lstStyle>
          <a:p>
            <a:pPr>
              <a:defRPr/>
            </a:pPr>
            <a:endParaRPr lang="uk-UA" altLang="uk-UA"/>
          </a:p>
        </p:txBody>
      </p:sp>
      <p:sp>
        <p:nvSpPr>
          <p:cNvPr id="8" name="Номер слайда 26"/>
          <p:cNvSpPr>
            <a:spLocks noGrp="1"/>
          </p:cNvSpPr>
          <p:nvPr>
            <p:ph type="sldNum" sz="quarter" idx="12"/>
          </p:nvPr>
        </p:nvSpPr>
        <p:spPr/>
        <p:txBody>
          <a:bodyPr/>
          <a:lstStyle>
            <a:lvl1pPr>
              <a:defRPr/>
            </a:lvl1pPr>
          </a:lstStyle>
          <a:p>
            <a:fld id="{FC80BE8B-3686-46D8-8780-12DA0C5E403F}" type="slidenum">
              <a:rPr lang="uk-UA" altLang="uk-UA"/>
              <a:pPr/>
              <a:t>‹#›</a:t>
            </a:fld>
            <a:endParaRPr lang="uk-UA" altLang="uk-UA"/>
          </a:p>
        </p:txBody>
      </p:sp>
    </p:spTree>
    <p:extLst>
      <p:ext uri="{BB962C8B-B14F-4D97-AF65-F5344CB8AC3E}">
        <p14:creationId xmlns:p14="http://schemas.microsoft.com/office/powerpoint/2010/main" xmlns="" val="2222685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uk-UA" altLang="uk-UA"/>
          </a:p>
        </p:txBody>
      </p:sp>
      <p:sp>
        <p:nvSpPr>
          <p:cNvPr id="5" name="Нижний колонтитул 21"/>
          <p:cNvSpPr>
            <a:spLocks noGrp="1"/>
          </p:cNvSpPr>
          <p:nvPr>
            <p:ph type="ftr" sz="quarter" idx="11"/>
          </p:nvPr>
        </p:nvSpPr>
        <p:spPr/>
        <p:txBody>
          <a:bodyPr/>
          <a:lstStyle>
            <a:lvl1pPr>
              <a:defRPr/>
            </a:lvl1pPr>
          </a:lstStyle>
          <a:p>
            <a:pPr>
              <a:defRPr/>
            </a:pPr>
            <a:endParaRPr lang="uk-UA" altLang="uk-UA"/>
          </a:p>
        </p:txBody>
      </p:sp>
      <p:sp>
        <p:nvSpPr>
          <p:cNvPr id="6" name="Номер слайда 17"/>
          <p:cNvSpPr>
            <a:spLocks noGrp="1"/>
          </p:cNvSpPr>
          <p:nvPr>
            <p:ph type="sldNum" sz="quarter" idx="12"/>
          </p:nvPr>
        </p:nvSpPr>
        <p:spPr/>
        <p:txBody>
          <a:bodyPr/>
          <a:lstStyle>
            <a:lvl1pPr>
              <a:defRPr/>
            </a:lvl1pPr>
          </a:lstStyle>
          <a:p>
            <a:fld id="{C8933980-A25B-43A5-8E0D-95508F0C5F5A}" type="slidenum">
              <a:rPr lang="uk-UA" altLang="uk-UA"/>
              <a:pPr/>
              <a:t>‹#›</a:t>
            </a:fld>
            <a:endParaRPr lang="uk-UA" altLang="uk-UA"/>
          </a:p>
        </p:txBody>
      </p:sp>
    </p:spTree>
    <p:extLst>
      <p:ext uri="{BB962C8B-B14F-4D97-AF65-F5344CB8AC3E}">
        <p14:creationId xmlns:p14="http://schemas.microsoft.com/office/powerpoint/2010/main" xmlns="" val="2365947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charset="0"/>
              <a:cs typeface="Arial" charset="0"/>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charset="0"/>
              <a:cs typeface="Arial" charset="0"/>
            </a:endParaRPr>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endParaRPr lang="uk-UA" altLang="uk-UA"/>
          </a:p>
        </p:txBody>
      </p:sp>
      <p:sp>
        <p:nvSpPr>
          <p:cNvPr id="7" name="Нижний колонтитул 4"/>
          <p:cNvSpPr>
            <a:spLocks noGrp="1"/>
          </p:cNvSpPr>
          <p:nvPr>
            <p:ph type="ftr" sz="quarter" idx="11"/>
          </p:nvPr>
        </p:nvSpPr>
        <p:spPr/>
        <p:txBody>
          <a:bodyPr/>
          <a:lstStyle>
            <a:lvl1pPr>
              <a:defRPr/>
            </a:lvl1pPr>
          </a:lstStyle>
          <a:p>
            <a:pPr>
              <a:defRPr/>
            </a:pPr>
            <a:endParaRPr lang="uk-UA" altLang="uk-UA"/>
          </a:p>
        </p:txBody>
      </p:sp>
      <p:sp>
        <p:nvSpPr>
          <p:cNvPr id="8" name="Номер слайда 5"/>
          <p:cNvSpPr>
            <a:spLocks noGrp="1"/>
          </p:cNvSpPr>
          <p:nvPr>
            <p:ph type="sldNum" sz="quarter" idx="12"/>
          </p:nvPr>
        </p:nvSpPr>
        <p:spPr/>
        <p:txBody>
          <a:bodyPr/>
          <a:lstStyle>
            <a:lvl1pPr>
              <a:defRPr/>
            </a:lvl1pPr>
          </a:lstStyle>
          <a:p>
            <a:fld id="{BEF558C6-38ED-4B76-B2C4-CAF9A301220C}" type="slidenum">
              <a:rPr lang="uk-UA" altLang="uk-UA"/>
              <a:pPr/>
              <a:t>‹#›</a:t>
            </a:fld>
            <a:endParaRPr lang="uk-UA" altLang="uk-UA"/>
          </a:p>
        </p:txBody>
      </p:sp>
    </p:spTree>
    <p:extLst>
      <p:ext uri="{BB962C8B-B14F-4D97-AF65-F5344CB8AC3E}">
        <p14:creationId xmlns:p14="http://schemas.microsoft.com/office/powerpoint/2010/main" xmlns="" val="703790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lang="ru-RU" smtClean="0"/>
              <a:t>Образец заголовка</a:t>
            </a:r>
            <a:endParaRPr lang="en-US"/>
          </a:p>
        </p:txBody>
      </p:sp>
      <p:sp>
        <p:nvSpPr>
          <p:cNvPr id="3" name="Объект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endParaRPr lang="uk-UA" altLang="uk-UA"/>
          </a:p>
        </p:txBody>
      </p:sp>
      <p:sp>
        <p:nvSpPr>
          <p:cNvPr id="6" name="Нижний колонтитул 21"/>
          <p:cNvSpPr>
            <a:spLocks noGrp="1"/>
          </p:cNvSpPr>
          <p:nvPr>
            <p:ph type="ftr" sz="quarter" idx="11"/>
          </p:nvPr>
        </p:nvSpPr>
        <p:spPr/>
        <p:txBody>
          <a:bodyPr/>
          <a:lstStyle>
            <a:lvl1pPr>
              <a:defRPr/>
            </a:lvl1pPr>
          </a:lstStyle>
          <a:p>
            <a:pPr>
              <a:defRPr/>
            </a:pPr>
            <a:endParaRPr lang="uk-UA" altLang="uk-UA"/>
          </a:p>
        </p:txBody>
      </p:sp>
      <p:sp>
        <p:nvSpPr>
          <p:cNvPr id="7" name="Номер слайда 17"/>
          <p:cNvSpPr>
            <a:spLocks noGrp="1"/>
          </p:cNvSpPr>
          <p:nvPr>
            <p:ph type="sldNum" sz="quarter" idx="12"/>
          </p:nvPr>
        </p:nvSpPr>
        <p:spPr/>
        <p:txBody>
          <a:bodyPr/>
          <a:lstStyle>
            <a:lvl1pPr>
              <a:defRPr/>
            </a:lvl1pPr>
          </a:lstStyle>
          <a:p>
            <a:fld id="{59C33185-9F4A-4F48-9542-F3F7209BDEA4}" type="slidenum">
              <a:rPr lang="uk-UA" altLang="uk-UA"/>
              <a:pPr/>
              <a:t>‹#›</a:t>
            </a:fld>
            <a:endParaRPr lang="uk-UA" altLang="uk-UA"/>
          </a:p>
        </p:txBody>
      </p:sp>
    </p:spTree>
    <p:extLst>
      <p:ext uri="{BB962C8B-B14F-4D97-AF65-F5344CB8AC3E}">
        <p14:creationId xmlns:p14="http://schemas.microsoft.com/office/powerpoint/2010/main" xmlns="" val="2020867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Объект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Объект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endParaRPr lang="uk-UA" altLang="uk-UA"/>
          </a:p>
        </p:txBody>
      </p:sp>
      <p:sp>
        <p:nvSpPr>
          <p:cNvPr id="8" name="Нижний колонтитул 21"/>
          <p:cNvSpPr>
            <a:spLocks noGrp="1"/>
          </p:cNvSpPr>
          <p:nvPr>
            <p:ph type="ftr" sz="quarter" idx="11"/>
          </p:nvPr>
        </p:nvSpPr>
        <p:spPr/>
        <p:txBody>
          <a:bodyPr/>
          <a:lstStyle>
            <a:lvl1pPr>
              <a:defRPr/>
            </a:lvl1pPr>
          </a:lstStyle>
          <a:p>
            <a:pPr>
              <a:defRPr/>
            </a:pPr>
            <a:endParaRPr lang="uk-UA" altLang="uk-UA"/>
          </a:p>
        </p:txBody>
      </p:sp>
      <p:sp>
        <p:nvSpPr>
          <p:cNvPr id="9" name="Номер слайда 17"/>
          <p:cNvSpPr>
            <a:spLocks noGrp="1"/>
          </p:cNvSpPr>
          <p:nvPr>
            <p:ph type="sldNum" sz="quarter" idx="12"/>
          </p:nvPr>
        </p:nvSpPr>
        <p:spPr/>
        <p:txBody>
          <a:bodyPr/>
          <a:lstStyle>
            <a:lvl1pPr>
              <a:defRPr/>
            </a:lvl1pPr>
          </a:lstStyle>
          <a:p>
            <a:fld id="{622FABA4-11F2-429B-A683-9D46818A2974}" type="slidenum">
              <a:rPr lang="uk-UA" altLang="uk-UA"/>
              <a:pPr/>
              <a:t>‹#›</a:t>
            </a:fld>
            <a:endParaRPr lang="uk-UA" altLang="uk-UA"/>
          </a:p>
        </p:txBody>
      </p:sp>
    </p:spTree>
    <p:extLst>
      <p:ext uri="{BB962C8B-B14F-4D97-AF65-F5344CB8AC3E}">
        <p14:creationId xmlns:p14="http://schemas.microsoft.com/office/powerpoint/2010/main" xmlns="" val="1464401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lstStyle>
            <a:lvl1pPr algn="l">
              <a:defRPr sz="4600"/>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endParaRPr lang="uk-UA" altLang="uk-UA"/>
          </a:p>
        </p:txBody>
      </p:sp>
      <p:sp>
        <p:nvSpPr>
          <p:cNvPr id="4" name="Нижний колонтитул 21"/>
          <p:cNvSpPr>
            <a:spLocks noGrp="1"/>
          </p:cNvSpPr>
          <p:nvPr>
            <p:ph type="ftr" sz="quarter" idx="11"/>
          </p:nvPr>
        </p:nvSpPr>
        <p:spPr/>
        <p:txBody>
          <a:bodyPr/>
          <a:lstStyle>
            <a:lvl1pPr>
              <a:defRPr/>
            </a:lvl1pPr>
          </a:lstStyle>
          <a:p>
            <a:pPr>
              <a:defRPr/>
            </a:pPr>
            <a:endParaRPr lang="uk-UA" altLang="uk-UA"/>
          </a:p>
        </p:txBody>
      </p:sp>
      <p:sp>
        <p:nvSpPr>
          <p:cNvPr id="5" name="Номер слайда 17"/>
          <p:cNvSpPr>
            <a:spLocks noGrp="1"/>
          </p:cNvSpPr>
          <p:nvPr>
            <p:ph type="sldNum" sz="quarter" idx="12"/>
          </p:nvPr>
        </p:nvSpPr>
        <p:spPr/>
        <p:txBody>
          <a:bodyPr/>
          <a:lstStyle>
            <a:lvl1pPr>
              <a:defRPr/>
            </a:lvl1pPr>
          </a:lstStyle>
          <a:p>
            <a:fld id="{DA5AF7DE-2A60-4BDF-BD3E-01B533C52DA8}" type="slidenum">
              <a:rPr lang="uk-UA" altLang="uk-UA"/>
              <a:pPr/>
              <a:t>‹#›</a:t>
            </a:fld>
            <a:endParaRPr lang="uk-UA" altLang="uk-UA"/>
          </a:p>
        </p:txBody>
      </p:sp>
    </p:spTree>
    <p:extLst>
      <p:ext uri="{BB962C8B-B14F-4D97-AF65-F5344CB8AC3E}">
        <p14:creationId xmlns:p14="http://schemas.microsoft.com/office/powerpoint/2010/main" xmlns="" val="168445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endParaRPr lang="uk-UA" altLang="uk-UA"/>
          </a:p>
        </p:txBody>
      </p:sp>
      <p:sp>
        <p:nvSpPr>
          <p:cNvPr id="3" name="Нижний колонтитул 21"/>
          <p:cNvSpPr>
            <a:spLocks noGrp="1"/>
          </p:cNvSpPr>
          <p:nvPr>
            <p:ph type="ftr" sz="quarter" idx="11"/>
          </p:nvPr>
        </p:nvSpPr>
        <p:spPr/>
        <p:txBody>
          <a:bodyPr/>
          <a:lstStyle>
            <a:lvl1pPr>
              <a:defRPr/>
            </a:lvl1pPr>
          </a:lstStyle>
          <a:p>
            <a:pPr>
              <a:defRPr/>
            </a:pPr>
            <a:endParaRPr lang="uk-UA" altLang="uk-UA"/>
          </a:p>
        </p:txBody>
      </p:sp>
      <p:sp>
        <p:nvSpPr>
          <p:cNvPr id="4" name="Номер слайда 17"/>
          <p:cNvSpPr>
            <a:spLocks noGrp="1"/>
          </p:cNvSpPr>
          <p:nvPr>
            <p:ph type="sldNum" sz="quarter" idx="12"/>
          </p:nvPr>
        </p:nvSpPr>
        <p:spPr/>
        <p:txBody>
          <a:bodyPr/>
          <a:lstStyle>
            <a:lvl1pPr>
              <a:defRPr/>
            </a:lvl1pPr>
          </a:lstStyle>
          <a:p>
            <a:fld id="{BB2ACBEA-D77F-444A-B0B1-044380AD9BC0}" type="slidenum">
              <a:rPr lang="uk-UA" altLang="uk-UA"/>
              <a:pPr/>
              <a:t>‹#›</a:t>
            </a:fld>
            <a:endParaRPr lang="uk-UA" altLang="uk-UA"/>
          </a:p>
        </p:txBody>
      </p:sp>
    </p:spTree>
    <p:extLst>
      <p:ext uri="{BB962C8B-B14F-4D97-AF65-F5344CB8AC3E}">
        <p14:creationId xmlns:p14="http://schemas.microsoft.com/office/powerpoint/2010/main" xmlns="" val="3200549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Объект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endParaRPr lang="uk-UA" altLang="uk-UA"/>
          </a:p>
        </p:txBody>
      </p:sp>
      <p:sp>
        <p:nvSpPr>
          <p:cNvPr id="6" name="Нижний колонтитул 5"/>
          <p:cNvSpPr>
            <a:spLocks noGrp="1"/>
          </p:cNvSpPr>
          <p:nvPr>
            <p:ph type="ftr" sz="quarter" idx="11"/>
          </p:nvPr>
        </p:nvSpPr>
        <p:spPr/>
        <p:txBody>
          <a:bodyPr/>
          <a:lstStyle>
            <a:lvl1pPr>
              <a:defRPr/>
            </a:lvl1pPr>
          </a:lstStyle>
          <a:p>
            <a:pPr>
              <a:defRPr/>
            </a:pPr>
            <a:endParaRPr lang="uk-UA" altLang="uk-UA"/>
          </a:p>
        </p:txBody>
      </p:sp>
      <p:sp>
        <p:nvSpPr>
          <p:cNvPr id="7" name="Номер слайда 6"/>
          <p:cNvSpPr>
            <a:spLocks noGrp="1"/>
          </p:cNvSpPr>
          <p:nvPr>
            <p:ph type="sldNum" sz="quarter" idx="12"/>
          </p:nvPr>
        </p:nvSpPr>
        <p:spPr>
          <a:xfrm>
            <a:off x="8156575" y="6421438"/>
            <a:ext cx="762000" cy="365125"/>
          </a:xfrm>
        </p:spPr>
        <p:txBody>
          <a:bodyPr/>
          <a:lstStyle>
            <a:lvl1pPr>
              <a:defRPr/>
            </a:lvl1pPr>
          </a:lstStyle>
          <a:p>
            <a:fld id="{1BCA0C74-3EEC-4433-986F-56A69A284E7C}" type="slidenum">
              <a:rPr lang="uk-UA" altLang="uk-UA"/>
              <a:pPr/>
              <a:t>‹#›</a:t>
            </a:fld>
            <a:endParaRPr lang="uk-UA" altLang="uk-UA"/>
          </a:p>
        </p:txBody>
      </p:sp>
    </p:spTree>
    <p:extLst>
      <p:ext uri="{BB962C8B-B14F-4D97-AF65-F5344CB8AC3E}">
        <p14:creationId xmlns:p14="http://schemas.microsoft.com/office/powerpoint/2010/main" xmlns="" val="3785040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Прямоугольник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3"/>
          <p:cNvSpPr>
            <a:spLocks noGrp="1"/>
          </p:cNvSpPr>
          <p:nvPr>
            <p:ph type="dt" sz="half" idx="10"/>
          </p:nvPr>
        </p:nvSpPr>
        <p:spPr/>
        <p:txBody>
          <a:bodyPr/>
          <a:lstStyle>
            <a:lvl1pPr>
              <a:defRPr/>
            </a:lvl1pPr>
            <a:extLst/>
          </a:lstStyle>
          <a:p>
            <a:pPr>
              <a:defRPr/>
            </a:pPr>
            <a:endParaRPr lang="uk-UA" altLang="uk-UA"/>
          </a:p>
        </p:txBody>
      </p:sp>
      <p:sp>
        <p:nvSpPr>
          <p:cNvPr id="6" name="Нижний колонтитул 4"/>
          <p:cNvSpPr>
            <a:spLocks noGrp="1"/>
          </p:cNvSpPr>
          <p:nvPr>
            <p:ph type="ftr" sz="quarter" idx="11"/>
          </p:nvPr>
        </p:nvSpPr>
        <p:spPr/>
        <p:txBody>
          <a:bodyPr/>
          <a:lstStyle>
            <a:lvl1pPr>
              <a:defRPr/>
            </a:lvl1pPr>
            <a:extLst/>
          </a:lstStyle>
          <a:p>
            <a:pPr>
              <a:defRPr/>
            </a:pPr>
            <a:endParaRPr lang="uk-UA" altLang="uk-UA"/>
          </a:p>
        </p:txBody>
      </p:sp>
      <p:sp>
        <p:nvSpPr>
          <p:cNvPr id="7" name="Номер слайда 5"/>
          <p:cNvSpPr>
            <a:spLocks noGrp="1"/>
          </p:cNvSpPr>
          <p:nvPr>
            <p:ph type="sldNum" sz="quarter" idx="12"/>
          </p:nvPr>
        </p:nvSpPr>
        <p:spPr/>
        <p:txBody>
          <a:bodyPr/>
          <a:lstStyle>
            <a:lvl1pPr>
              <a:defRPr/>
            </a:lvl1pPr>
          </a:lstStyle>
          <a:p>
            <a:fld id="{DD524B86-A0B3-4EBD-9448-1F6CD2133984}" type="slidenum">
              <a:rPr lang="uk-UA" altLang="uk-UA"/>
              <a:pPr/>
              <a:t>‹#›</a:t>
            </a:fld>
            <a:endParaRPr lang="uk-UA" altLang="uk-UA"/>
          </a:p>
        </p:txBody>
      </p:sp>
    </p:spTree>
    <p:extLst>
      <p:ext uri="{BB962C8B-B14F-4D97-AF65-F5344CB8AC3E}">
        <p14:creationId xmlns:p14="http://schemas.microsoft.com/office/powerpoint/2010/main" xmlns="" val="2108136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9"/>
          <p:cNvSpPr>
            <a:spLocks noGrp="1"/>
          </p:cNvSpPr>
          <p:nvPr>
            <p:ph type="dt" sz="half" idx="10"/>
          </p:nvPr>
        </p:nvSpPr>
        <p:spPr/>
        <p:txBody>
          <a:bodyPr/>
          <a:lstStyle>
            <a:lvl1pPr>
              <a:defRPr/>
            </a:lvl1pPr>
          </a:lstStyle>
          <a:p>
            <a:pPr>
              <a:defRPr/>
            </a:pPr>
            <a:endParaRPr lang="uk-UA" altLang="uk-UA"/>
          </a:p>
        </p:txBody>
      </p:sp>
      <p:sp>
        <p:nvSpPr>
          <p:cNvPr id="6" name="Нижний колонтитул 21"/>
          <p:cNvSpPr>
            <a:spLocks noGrp="1"/>
          </p:cNvSpPr>
          <p:nvPr>
            <p:ph type="ftr" sz="quarter" idx="11"/>
          </p:nvPr>
        </p:nvSpPr>
        <p:spPr/>
        <p:txBody>
          <a:bodyPr/>
          <a:lstStyle>
            <a:lvl1pPr>
              <a:defRPr/>
            </a:lvl1pPr>
          </a:lstStyle>
          <a:p>
            <a:pPr>
              <a:defRPr/>
            </a:pPr>
            <a:endParaRPr lang="uk-UA" altLang="uk-UA"/>
          </a:p>
        </p:txBody>
      </p:sp>
      <p:sp>
        <p:nvSpPr>
          <p:cNvPr id="7" name="Номер слайда 17"/>
          <p:cNvSpPr>
            <a:spLocks noGrp="1"/>
          </p:cNvSpPr>
          <p:nvPr>
            <p:ph type="sldNum" sz="quarter" idx="12"/>
          </p:nvPr>
        </p:nvSpPr>
        <p:spPr/>
        <p:txBody>
          <a:bodyPr/>
          <a:lstStyle>
            <a:lvl1pPr>
              <a:defRPr/>
            </a:lvl1pPr>
          </a:lstStyle>
          <a:p>
            <a:fld id="{9B83917C-4776-4D6D-8F28-E92D7F9E15BD}" type="slidenum">
              <a:rPr lang="uk-UA" altLang="uk-UA"/>
              <a:pPr/>
              <a:t>‹#›</a:t>
            </a:fld>
            <a:endParaRPr lang="uk-UA" altLang="uk-UA"/>
          </a:p>
        </p:txBody>
      </p:sp>
    </p:spTree>
    <p:extLst>
      <p:ext uri="{BB962C8B-B14F-4D97-AF65-F5344CB8AC3E}">
        <p14:creationId xmlns:p14="http://schemas.microsoft.com/office/powerpoint/2010/main" xmlns="" val="1637563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uk-UA" altLang="uk-UA"/>
          </a:p>
        </p:txBody>
      </p:sp>
      <p:sp>
        <p:nvSpPr>
          <p:cNvPr id="5" name="Нижний колонтитул 21"/>
          <p:cNvSpPr>
            <a:spLocks noGrp="1"/>
          </p:cNvSpPr>
          <p:nvPr>
            <p:ph type="ftr" sz="quarter" idx="11"/>
          </p:nvPr>
        </p:nvSpPr>
        <p:spPr/>
        <p:txBody>
          <a:bodyPr/>
          <a:lstStyle>
            <a:lvl1pPr>
              <a:defRPr/>
            </a:lvl1pPr>
          </a:lstStyle>
          <a:p>
            <a:pPr>
              <a:defRPr/>
            </a:pPr>
            <a:endParaRPr lang="uk-UA" altLang="uk-UA"/>
          </a:p>
        </p:txBody>
      </p:sp>
      <p:sp>
        <p:nvSpPr>
          <p:cNvPr id="6" name="Номер слайда 17"/>
          <p:cNvSpPr>
            <a:spLocks noGrp="1"/>
          </p:cNvSpPr>
          <p:nvPr>
            <p:ph type="sldNum" sz="quarter" idx="12"/>
          </p:nvPr>
        </p:nvSpPr>
        <p:spPr/>
        <p:txBody>
          <a:bodyPr/>
          <a:lstStyle>
            <a:lvl1pPr>
              <a:defRPr/>
            </a:lvl1pPr>
          </a:lstStyle>
          <a:p>
            <a:fld id="{3BF2A83F-D8DB-460F-A783-988F53983267}" type="slidenum">
              <a:rPr lang="uk-UA" altLang="uk-UA"/>
              <a:pPr/>
              <a:t>‹#›</a:t>
            </a:fld>
            <a:endParaRPr lang="uk-UA" altLang="uk-UA"/>
          </a:p>
        </p:txBody>
      </p:sp>
    </p:spTree>
    <p:extLst>
      <p:ext uri="{BB962C8B-B14F-4D97-AF65-F5344CB8AC3E}">
        <p14:creationId xmlns:p14="http://schemas.microsoft.com/office/powerpoint/2010/main" xmlns="" val="1193420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uk-UA" altLang="uk-UA"/>
          </a:p>
        </p:txBody>
      </p:sp>
      <p:sp>
        <p:nvSpPr>
          <p:cNvPr id="5" name="Нижний колонтитул 21"/>
          <p:cNvSpPr>
            <a:spLocks noGrp="1"/>
          </p:cNvSpPr>
          <p:nvPr>
            <p:ph type="ftr" sz="quarter" idx="11"/>
          </p:nvPr>
        </p:nvSpPr>
        <p:spPr/>
        <p:txBody>
          <a:bodyPr/>
          <a:lstStyle>
            <a:lvl1pPr>
              <a:defRPr/>
            </a:lvl1pPr>
          </a:lstStyle>
          <a:p>
            <a:pPr>
              <a:defRPr/>
            </a:pPr>
            <a:endParaRPr lang="uk-UA" altLang="uk-UA"/>
          </a:p>
        </p:txBody>
      </p:sp>
      <p:sp>
        <p:nvSpPr>
          <p:cNvPr id="6" name="Номер слайда 17"/>
          <p:cNvSpPr>
            <a:spLocks noGrp="1"/>
          </p:cNvSpPr>
          <p:nvPr>
            <p:ph type="sldNum" sz="quarter" idx="12"/>
          </p:nvPr>
        </p:nvSpPr>
        <p:spPr/>
        <p:txBody>
          <a:bodyPr/>
          <a:lstStyle>
            <a:lvl1pPr>
              <a:defRPr/>
            </a:lvl1pPr>
          </a:lstStyle>
          <a:p>
            <a:fld id="{85547D6B-FD57-4A3E-A71F-DD5A4E4833DD}" type="slidenum">
              <a:rPr lang="uk-UA" altLang="uk-UA"/>
              <a:pPr/>
              <a:t>‹#›</a:t>
            </a:fld>
            <a:endParaRPr lang="uk-UA" altLang="uk-UA"/>
          </a:p>
        </p:txBody>
      </p:sp>
    </p:spTree>
    <p:extLst>
      <p:ext uri="{BB962C8B-B14F-4D97-AF65-F5344CB8AC3E}">
        <p14:creationId xmlns:p14="http://schemas.microsoft.com/office/powerpoint/2010/main" xmlns="" val="2783348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cstate="print">
            <a:alphaModFix amt="30000"/>
            <a:duotone>
              <a:prstClr val="black"/>
              <a:schemeClr val="tx2">
                <a:tint val="45000"/>
                <a:satMod val="400000"/>
              </a:schemeClr>
            </a:duotone>
            <a:extLst>
              <a:ext uri="{28A0092B-C50C-407E-A947-70E740481C1C}">
                <a14:useLocalDpi xmlns:a14="http://schemas.microsoft.com/office/drawing/2010/main" xmlns=""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5801052" y="5410202"/>
            <a:ext cx="2057400" cy="365125"/>
          </a:xfrm>
        </p:spPr>
        <p:txBody>
          <a:bodyPr/>
          <a:lstStyle/>
          <a:p>
            <a:pPr>
              <a:defRPr/>
            </a:pPr>
            <a:endParaRPr lang="uk-UA" altLang="uk-UA"/>
          </a:p>
        </p:txBody>
      </p:sp>
      <p:sp>
        <p:nvSpPr>
          <p:cNvPr id="5" name="Footer Placeholder 4"/>
          <p:cNvSpPr>
            <a:spLocks noGrp="1"/>
          </p:cNvSpPr>
          <p:nvPr>
            <p:ph type="ftr" sz="quarter" idx="11"/>
          </p:nvPr>
        </p:nvSpPr>
        <p:spPr>
          <a:xfrm>
            <a:off x="1900237" y="5410202"/>
            <a:ext cx="3843665" cy="365125"/>
          </a:xfrm>
        </p:spPr>
        <p:txBody>
          <a:bodyPr/>
          <a:lstStyle/>
          <a:p>
            <a:pPr>
              <a:defRPr/>
            </a:pPr>
            <a:endParaRPr lang="uk-UA" altLang="uk-UA"/>
          </a:p>
        </p:txBody>
      </p:sp>
      <p:sp>
        <p:nvSpPr>
          <p:cNvPr id="6" name="Slide Number Placeholder 5"/>
          <p:cNvSpPr>
            <a:spLocks noGrp="1"/>
          </p:cNvSpPr>
          <p:nvPr>
            <p:ph type="sldNum" sz="quarter" idx="12"/>
          </p:nvPr>
        </p:nvSpPr>
        <p:spPr>
          <a:xfrm>
            <a:off x="7915603" y="5410200"/>
            <a:ext cx="578317" cy="365125"/>
          </a:xfrm>
        </p:spPr>
        <p:txBody>
          <a:bodyPr/>
          <a:lstStyle/>
          <a:p>
            <a:fld id="{1E12EE2A-C5A3-4D47-B2FE-03EE615BF47D}" type="slidenum">
              <a:rPr lang="uk-UA" altLang="uk-UA" smtClean="0"/>
              <a:pPr/>
              <a:t>‹#›</a:t>
            </a:fld>
            <a:endParaRPr lang="uk-UA" altLang="uk-UA"/>
          </a:p>
        </p:txBody>
      </p:sp>
    </p:spTree>
    <p:extLst>
      <p:ext uri="{BB962C8B-B14F-4D97-AF65-F5344CB8AC3E}">
        <p14:creationId xmlns:p14="http://schemas.microsoft.com/office/powerpoint/2010/main" xmlns="" val="2933347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ru-RU" smtClean="0"/>
              <a:t>Образец заголовка</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9" name="Date Placeholder 3"/>
          <p:cNvSpPr>
            <a:spLocks noGrp="1"/>
          </p:cNvSpPr>
          <p:nvPr>
            <p:ph type="dt" sz="half" idx="10"/>
          </p:nvPr>
        </p:nvSpPr>
        <p:spPr>
          <a:xfrm>
            <a:off x="5592691" y="5883277"/>
            <a:ext cx="2057400" cy="365125"/>
          </a:xfrm>
        </p:spPr>
        <p:txBody>
          <a:bodyPr/>
          <a:lstStyle/>
          <a:p>
            <a:pPr>
              <a:defRPr/>
            </a:pPr>
            <a:endParaRPr lang="uk-UA" altLang="uk-UA"/>
          </a:p>
        </p:txBody>
      </p:sp>
      <p:sp>
        <p:nvSpPr>
          <p:cNvPr id="50" name="Footer Placeholder 4"/>
          <p:cNvSpPr>
            <a:spLocks noGrp="1"/>
          </p:cNvSpPr>
          <p:nvPr>
            <p:ph type="ftr" sz="quarter" idx="11"/>
          </p:nvPr>
        </p:nvSpPr>
        <p:spPr>
          <a:xfrm>
            <a:off x="856059" y="5883276"/>
            <a:ext cx="4679482" cy="365125"/>
          </a:xfrm>
        </p:spPr>
        <p:txBody>
          <a:bodyPr/>
          <a:lstStyle/>
          <a:p>
            <a:pPr>
              <a:defRPr/>
            </a:pPr>
            <a:endParaRPr lang="uk-UA" altLang="uk-UA"/>
          </a:p>
        </p:txBody>
      </p:sp>
      <p:sp>
        <p:nvSpPr>
          <p:cNvPr id="51" name="Slide Number Placeholder 5"/>
          <p:cNvSpPr>
            <a:spLocks noGrp="1"/>
          </p:cNvSpPr>
          <p:nvPr>
            <p:ph type="sldNum" sz="quarter" idx="12"/>
          </p:nvPr>
        </p:nvSpPr>
        <p:spPr>
          <a:xfrm>
            <a:off x="7707241" y="5883275"/>
            <a:ext cx="578317" cy="365125"/>
          </a:xfrm>
        </p:spPr>
        <p:txBody>
          <a:bodyPr/>
          <a:lstStyle/>
          <a:p>
            <a:fld id="{DD524B86-A0B3-4EBD-9448-1F6CD2133984}" type="slidenum">
              <a:rPr lang="uk-UA" altLang="uk-UA" smtClean="0"/>
              <a:pPr/>
              <a:t>‹#›</a:t>
            </a:fld>
            <a:endParaRPr lang="uk-UA" altLang="uk-UA"/>
          </a:p>
        </p:txBody>
      </p:sp>
    </p:spTree>
    <p:extLst>
      <p:ext uri="{BB962C8B-B14F-4D97-AF65-F5344CB8AC3E}">
        <p14:creationId xmlns:p14="http://schemas.microsoft.com/office/powerpoint/2010/main" xmlns="" val="794650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uk-UA" altLang="uk-UA"/>
          </a:p>
        </p:txBody>
      </p:sp>
      <p:sp>
        <p:nvSpPr>
          <p:cNvPr id="5" name="Footer Placeholder 4"/>
          <p:cNvSpPr>
            <a:spLocks noGrp="1"/>
          </p:cNvSpPr>
          <p:nvPr>
            <p:ph type="ftr" sz="quarter" idx="11"/>
          </p:nvPr>
        </p:nvSpPr>
        <p:spPr/>
        <p:txBody>
          <a:bodyPr/>
          <a:lstStyle/>
          <a:p>
            <a:pPr>
              <a:defRPr/>
            </a:pPr>
            <a:endParaRPr lang="uk-UA" altLang="uk-UA"/>
          </a:p>
        </p:txBody>
      </p:sp>
      <p:sp>
        <p:nvSpPr>
          <p:cNvPr id="6" name="Slide Number Placeholder 5"/>
          <p:cNvSpPr>
            <a:spLocks noGrp="1"/>
          </p:cNvSpPr>
          <p:nvPr>
            <p:ph type="sldNum" sz="quarter" idx="12"/>
          </p:nvPr>
        </p:nvSpPr>
        <p:spPr/>
        <p:txBody>
          <a:bodyPr/>
          <a:lstStyle/>
          <a:p>
            <a:fld id="{075ADCF7-9438-4685-A7F3-3D76230F018C}" type="slidenum">
              <a:rPr lang="uk-UA" altLang="uk-UA" smtClean="0"/>
              <a:pPr/>
              <a:t>‹#›</a:t>
            </a:fld>
            <a:endParaRPr lang="uk-UA" altLang="uk-UA"/>
          </a:p>
        </p:txBody>
      </p:sp>
    </p:spTree>
    <p:extLst>
      <p:ext uri="{BB962C8B-B14F-4D97-AF65-F5344CB8AC3E}">
        <p14:creationId xmlns:p14="http://schemas.microsoft.com/office/powerpoint/2010/main" xmlns="" val="32046744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endParaRPr lang="uk-UA" altLang="uk-UA"/>
          </a:p>
        </p:txBody>
      </p:sp>
      <p:sp>
        <p:nvSpPr>
          <p:cNvPr id="6" name="Footer Placeholder 5"/>
          <p:cNvSpPr>
            <a:spLocks noGrp="1"/>
          </p:cNvSpPr>
          <p:nvPr>
            <p:ph type="ftr" sz="quarter" idx="11"/>
          </p:nvPr>
        </p:nvSpPr>
        <p:spPr/>
        <p:txBody>
          <a:bodyPr/>
          <a:lstStyle/>
          <a:p>
            <a:pPr>
              <a:defRPr/>
            </a:pPr>
            <a:endParaRPr lang="uk-UA" altLang="uk-UA"/>
          </a:p>
        </p:txBody>
      </p:sp>
      <p:sp>
        <p:nvSpPr>
          <p:cNvPr id="7" name="Slide Number Placeholder 6"/>
          <p:cNvSpPr>
            <a:spLocks noGrp="1"/>
          </p:cNvSpPr>
          <p:nvPr>
            <p:ph type="sldNum" sz="quarter" idx="12"/>
          </p:nvPr>
        </p:nvSpPr>
        <p:spPr/>
        <p:txBody>
          <a:bodyPr/>
          <a:lstStyle/>
          <a:p>
            <a:fld id="{C5BA9134-8DAB-43D0-87B5-E910F508FD3E}" type="slidenum">
              <a:rPr lang="uk-UA" altLang="uk-UA" smtClean="0"/>
              <a:pPr/>
              <a:t>‹#›</a:t>
            </a:fld>
            <a:endParaRPr lang="uk-UA" altLang="uk-UA"/>
          </a:p>
        </p:txBody>
      </p:sp>
    </p:spTree>
    <p:extLst>
      <p:ext uri="{BB962C8B-B14F-4D97-AF65-F5344CB8AC3E}">
        <p14:creationId xmlns:p14="http://schemas.microsoft.com/office/powerpoint/2010/main" xmlns="" val="112891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56058" y="3073398"/>
            <a:ext cx="3658793"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3073398"/>
            <a:ext cx="3656408"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uk-UA" altLang="uk-UA"/>
          </a:p>
        </p:txBody>
      </p:sp>
      <p:sp>
        <p:nvSpPr>
          <p:cNvPr id="8" name="Footer Placeholder 7"/>
          <p:cNvSpPr>
            <a:spLocks noGrp="1"/>
          </p:cNvSpPr>
          <p:nvPr>
            <p:ph type="ftr" sz="quarter" idx="11"/>
          </p:nvPr>
        </p:nvSpPr>
        <p:spPr/>
        <p:txBody>
          <a:bodyPr/>
          <a:lstStyle/>
          <a:p>
            <a:pPr>
              <a:defRPr/>
            </a:pPr>
            <a:endParaRPr lang="uk-UA" altLang="uk-UA"/>
          </a:p>
        </p:txBody>
      </p:sp>
      <p:sp>
        <p:nvSpPr>
          <p:cNvPr id="9" name="Slide Number Placeholder 8"/>
          <p:cNvSpPr>
            <a:spLocks noGrp="1"/>
          </p:cNvSpPr>
          <p:nvPr>
            <p:ph type="sldNum" sz="quarter" idx="12"/>
          </p:nvPr>
        </p:nvSpPr>
        <p:spPr/>
        <p:txBody>
          <a:bodyPr/>
          <a:lstStyle/>
          <a:p>
            <a:fld id="{B25B24AB-4F8D-4330-A5DA-90622FCB8B36}" type="slidenum">
              <a:rPr lang="uk-UA" altLang="uk-UA" smtClean="0"/>
              <a:pPr/>
              <a:t>‹#›</a:t>
            </a:fld>
            <a:endParaRPr lang="uk-UA" altLang="uk-UA"/>
          </a:p>
        </p:txBody>
      </p:sp>
    </p:spTree>
    <p:extLst>
      <p:ext uri="{BB962C8B-B14F-4D97-AF65-F5344CB8AC3E}">
        <p14:creationId xmlns:p14="http://schemas.microsoft.com/office/powerpoint/2010/main" xmlns="" val="108563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endParaRPr lang="uk-UA" altLang="uk-UA"/>
          </a:p>
        </p:txBody>
      </p:sp>
      <p:sp>
        <p:nvSpPr>
          <p:cNvPr id="4" name="Footer Placeholder 3"/>
          <p:cNvSpPr>
            <a:spLocks noGrp="1"/>
          </p:cNvSpPr>
          <p:nvPr>
            <p:ph type="ftr" sz="quarter" idx="11"/>
          </p:nvPr>
        </p:nvSpPr>
        <p:spPr/>
        <p:txBody>
          <a:bodyPr/>
          <a:lstStyle/>
          <a:p>
            <a:pPr>
              <a:defRPr/>
            </a:pPr>
            <a:endParaRPr lang="uk-UA" altLang="uk-UA"/>
          </a:p>
        </p:txBody>
      </p:sp>
      <p:sp>
        <p:nvSpPr>
          <p:cNvPr id="5" name="Slide Number Placeholder 4"/>
          <p:cNvSpPr>
            <a:spLocks noGrp="1"/>
          </p:cNvSpPr>
          <p:nvPr>
            <p:ph type="sldNum" sz="quarter" idx="12"/>
          </p:nvPr>
        </p:nvSpPr>
        <p:spPr/>
        <p:txBody>
          <a:bodyPr/>
          <a:lstStyle/>
          <a:p>
            <a:fld id="{3CE3AD13-49FB-4DC5-8223-9022B56B546C}" type="slidenum">
              <a:rPr lang="uk-UA" altLang="uk-UA" smtClean="0"/>
              <a:pPr/>
              <a:t>‹#›</a:t>
            </a:fld>
            <a:endParaRPr lang="uk-UA" altLang="uk-UA"/>
          </a:p>
        </p:txBody>
      </p:sp>
    </p:spTree>
    <p:extLst>
      <p:ext uri="{BB962C8B-B14F-4D97-AF65-F5344CB8AC3E}">
        <p14:creationId xmlns:p14="http://schemas.microsoft.com/office/powerpoint/2010/main" xmlns="" val="25754025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uk-UA" altLang="uk-UA"/>
          </a:p>
        </p:txBody>
      </p:sp>
      <p:sp>
        <p:nvSpPr>
          <p:cNvPr id="3" name="Footer Placeholder 2"/>
          <p:cNvSpPr>
            <a:spLocks noGrp="1"/>
          </p:cNvSpPr>
          <p:nvPr>
            <p:ph type="ftr" sz="quarter" idx="11"/>
          </p:nvPr>
        </p:nvSpPr>
        <p:spPr/>
        <p:txBody>
          <a:bodyPr/>
          <a:lstStyle/>
          <a:p>
            <a:pPr>
              <a:defRPr/>
            </a:pPr>
            <a:endParaRPr lang="uk-UA" altLang="uk-UA"/>
          </a:p>
        </p:txBody>
      </p:sp>
      <p:sp>
        <p:nvSpPr>
          <p:cNvPr id="4" name="Slide Number Placeholder 3"/>
          <p:cNvSpPr>
            <a:spLocks noGrp="1"/>
          </p:cNvSpPr>
          <p:nvPr>
            <p:ph type="sldNum" sz="quarter" idx="12"/>
          </p:nvPr>
        </p:nvSpPr>
        <p:spPr/>
        <p:txBody>
          <a:bodyPr/>
          <a:lstStyle/>
          <a:p>
            <a:fld id="{8AE7B85F-F0B6-4865-A996-CCEBCFDC31F5}" type="slidenum">
              <a:rPr lang="uk-UA" altLang="uk-UA" smtClean="0"/>
              <a:pPr/>
              <a:t>‹#›</a:t>
            </a:fld>
            <a:endParaRPr lang="uk-UA" altLang="uk-UA"/>
          </a:p>
        </p:txBody>
      </p:sp>
    </p:spTree>
    <p:extLst>
      <p:ext uri="{BB962C8B-B14F-4D97-AF65-F5344CB8AC3E}">
        <p14:creationId xmlns:p14="http://schemas.microsoft.com/office/powerpoint/2010/main" xmlns="" val="4053428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ru-RU" smtClean="0"/>
              <a:t>Образец заголовка</a:t>
            </a:r>
            <a:endParaRPr lang="en-US"/>
          </a:p>
        </p:txBody>
      </p:sp>
      <p:sp>
        <p:nvSpPr>
          <p:cNvPr id="3" name="Текст 2"/>
          <p:cNvSpPr>
            <a:spLocks noGrp="1"/>
          </p:cNvSpPr>
          <p:nvPr>
            <p:ph type="body" idx="1"/>
          </p:nvPr>
        </p:nvSpPr>
        <p:spPr>
          <a:xfrm>
            <a:off x="722313" y="3287714"/>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5" name="Дата 7"/>
          <p:cNvSpPr>
            <a:spLocks noGrp="1"/>
          </p:cNvSpPr>
          <p:nvPr>
            <p:ph type="dt" sz="half" idx="10"/>
          </p:nvPr>
        </p:nvSpPr>
        <p:spPr>
          <a:xfrm>
            <a:off x="5562600" y="6513513"/>
            <a:ext cx="3001963" cy="274637"/>
          </a:xfrm>
        </p:spPr>
        <p:txBody>
          <a:bodyPr vert="horz" rtlCol="0"/>
          <a:lstStyle>
            <a:lvl1pPr>
              <a:defRPr/>
            </a:lvl1pPr>
            <a:extLst/>
          </a:lstStyle>
          <a:p>
            <a:pPr>
              <a:defRPr/>
            </a:pPr>
            <a:endParaRPr lang="uk-UA" altLang="uk-UA"/>
          </a:p>
        </p:txBody>
      </p:sp>
      <p:sp>
        <p:nvSpPr>
          <p:cNvPr id="6" name="Номер слайда 8"/>
          <p:cNvSpPr>
            <a:spLocks noGrp="1"/>
          </p:cNvSpPr>
          <p:nvPr>
            <p:ph type="sldNum" sz="quarter" idx="11"/>
          </p:nvPr>
        </p:nvSpPr>
        <p:spPr>
          <a:xfrm>
            <a:off x="8639175" y="6513513"/>
            <a:ext cx="463550" cy="274637"/>
          </a:xfrm>
        </p:spPr>
        <p:txBody>
          <a:bodyPr/>
          <a:lstStyle>
            <a:lvl1pPr>
              <a:defRPr/>
            </a:lvl1pPr>
          </a:lstStyle>
          <a:p>
            <a:fld id="{075ADCF7-9438-4685-A7F3-3D76230F018C}" type="slidenum">
              <a:rPr lang="uk-UA" altLang="uk-UA"/>
              <a:pPr/>
              <a:t>‹#›</a:t>
            </a:fld>
            <a:endParaRPr lang="uk-UA" altLang="uk-UA"/>
          </a:p>
        </p:txBody>
      </p:sp>
      <p:sp>
        <p:nvSpPr>
          <p:cNvPr id="7" name="Нижний колонтитул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uk-UA" altLang="uk-UA"/>
          </a:p>
        </p:txBody>
      </p:sp>
    </p:spTree>
    <p:extLst>
      <p:ext uri="{BB962C8B-B14F-4D97-AF65-F5344CB8AC3E}">
        <p14:creationId xmlns:p14="http://schemas.microsoft.com/office/powerpoint/2010/main" xmlns="" val="519987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uk-UA" altLang="uk-UA"/>
          </a:p>
        </p:txBody>
      </p:sp>
      <p:sp>
        <p:nvSpPr>
          <p:cNvPr id="6" name="Footer Placeholder 5"/>
          <p:cNvSpPr>
            <a:spLocks noGrp="1"/>
          </p:cNvSpPr>
          <p:nvPr>
            <p:ph type="ftr" sz="quarter" idx="11"/>
          </p:nvPr>
        </p:nvSpPr>
        <p:spPr/>
        <p:txBody>
          <a:bodyPr/>
          <a:lstStyle/>
          <a:p>
            <a:pPr>
              <a:defRPr/>
            </a:pPr>
            <a:endParaRPr lang="uk-UA" altLang="uk-UA"/>
          </a:p>
        </p:txBody>
      </p:sp>
      <p:sp>
        <p:nvSpPr>
          <p:cNvPr id="7" name="Slide Number Placeholder 6"/>
          <p:cNvSpPr>
            <a:spLocks noGrp="1"/>
          </p:cNvSpPr>
          <p:nvPr>
            <p:ph type="sldNum" sz="quarter" idx="12"/>
          </p:nvPr>
        </p:nvSpPr>
        <p:spPr/>
        <p:txBody>
          <a:bodyPr/>
          <a:lstStyle/>
          <a:p>
            <a:fld id="{904351E7-D61E-4D41-8F53-B1F6F63C48B0}" type="slidenum">
              <a:rPr lang="uk-UA" altLang="uk-UA" smtClean="0"/>
              <a:pPr/>
              <a:t>‹#›</a:t>
            </a:fld>
            <a:endParaRPr lang="uk-UA" altLang="uk-UA"/>
          </a:p>
        </p:txBody>
      </p:sp>
    </p:spTree>
    <p:extLst>
      <p:ext uri="{BB962C8B-B14F-4D97-AF65-F5344CB8AC3E}">
        <p14:creationId xmlns:p14="http://schemas.microsoft.com/office/powerpoint/2010/main" xmlns="" val="38033319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ru-RU" smtClean="0"/>
              <a:t>Вставка рисунка</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uk-UA" altLang="uk-UA"/>
          </a:p>
        </p:txBody>
      </p:sp>
      <p:sp>
        <p:nvSpPr>
          <p:cNvPr id="6" name="Footer Placeholder 5"/>
          <p:cNvSpPr>
            <a:spLocks noGrp="1"/>
          </p:cNvSpPr>
          <p:nvPr>
            <p:ph type="ftr" sz="quarter" idx="11"/>
          </p:nvPr>
        </p:nvSpPr>
        <p:spPr/>
        <p:txBody>
          <a:bodyPr/>
          <a:lstStyle/>
          <a:p>
            <a:pPr>
              <a:defRPr/>
            </a:pPr>
            <a:endParaRPr lang="uk-UA" altLang="uk-UA"/>
          </a:p>
        </p:txBody>
      </p:sp>
      <p:sp>
        <p:nvSpPr>
          <p:cNvPr id="7" name="Slide Number Placeholder 6"/>
          <p:cNvSpPr>
            <a:spLocks noGrp="1"/>
          </p:cNvSpPr>
          <p:nvPr>
            <p:ph type="sldNum" sz="quarter" idx="12"/>
          </p:nvPr>
        </p:nvSpPr>
        <p:spPr/>
        <p:txBody>
          <a:bodyPr/>
          <a:lstStyle/>
          <a:p>
            <a:fld id="{A0922270-8BF9-42DF-9D38-258F84A9A4D4}" type="slidenum">
              <a:rPr lang="uk-UA" altLang="uk-UA" smtClean="0"/>
              <a:pPr/>
              <a:t>‹#›</a:t>
            </a:fld>
            <a:endParaRPr lang="uk-UA" altLang="uk-UA"/>
          </a:p>
        </p:txBody>
      </p:sp>
    </p:spTree>
    <p:extLst>
      <p:ext uri="{BB962C8B-B14F-4D97-AF65-F5344CB8AC3E}">
        <p14:creationId xmlns:p14="http://schemas.microsoft.com/office/powerpoint/2010/main" xmlns="" val="80606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u-RU" smtClean="0"/>
              <a:t>Вставка рисунка</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uk-UA" altLang="uk-UA"/>
          </a:p>
        </p:txBody>
      </p:sp>
      <p:sp>
        <p:nvSpPr>
          <p:cNvPr id="6" name="Footer Placeholder 5"/>
          <p:cNvSpPr>
            <a:spLocks noGrp="1"/>
          </p:cNvSpPr>
          <p:nvPr>
            <p:ph type="ftr" sz="quarter" idx="11"/>
          </p:nvPr>
        </p:nvSpPr>
        <p:spPr/>
        <p:txBody>
          <a:bodyPr/>
          <a:lstStyle/>
          <a:p>
            <a:pPr>
              <a:defRPr/>
            </a:pPr>
            <a:endParaRPr lang="uk-UA" altLang="uk-UA"/>
          </a:p>
        </p:txBody>
      </p:sp>
      <p:sp>
        <p:nvSpPr>
          <p:cNvPr id="7" name="Slide Number Placeholder 6"/>
          <p:cNvSpPr>
            <a:spLocks noGrp="1"/>
          </p:cNvSpPr>
          <p:nvPr>
            <p:ph type="sldNum" sz="quarter" idx="12"/>
          </p:nvPr>
        </p:nvSpPr>
        <p:spPr/>
        <p:txBody>
          <a:bodyPr/>
          <a:lstStyle/>
          <a:p>
            <a:fld id="{85C8A0CF-A2EA-4FF7-B1DA-BFB88EE75689}" type="slidenum">
              <a:rPr lang="uk-UA" altLang="uk-UA" smtClean="0"/>
              <a:pPr/>
              <a:t>‹#›</a:t>
            </a:fld>
            <a:endParaRPr lang="uk-UA" altLang="uk-UA"/>
          </a:p>
        </p:txBody>
      </p:sp>
    </p:spTree>
    <p:extLst>
      <p:ext uri="{BB962C8B-B14F-4D97-AF65-F5344CB8AC3E}">
        <p14:creationId xmlns:p14="http://schemas.microsoft.com/office/powerpoint/2010/main" xmlns="" val="997888944"/>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uk-UA" altLang="uk-UA"/>
          </a:p>
        </p:txBody>
      </p:sp>
      <p:sp>
        <p:nvSpPr>
          <p:cNvPr id="6" name="Footer Placeholder 5"/>
          <p:cNvSpPr>
            <a:spLocks noGrp="1"/>
          </p:cNvSpPr>
          <p:nvPr>
            <p:ph type="ftr" sz="quarter" idx="11"/>
          </p:nvPr>
        </p:nvSpPr>
        <p:spPr/>
        <p:txBody>
          <a:bodyPr/>
          <a:lstStyle/>
          <a:p>
            <a:pPr>
              <a:defRPr/>
            </a:pPr>
            <a:endParaRPr lang="uk-UA" altLang="uk-UA"/>
          </a:p>
        </p:txBody>
      </p:sp>
      <p:sp>
        <p:nvSpPr>
          <p:cNvPr id="7" name="Slide Number Placeholder 6"/>
          <p:cNvSpPr>
            <a:spLocks noGrp="1"/>
          </p:cNvSpPr>
          <p:nvPr>
            <p:ph type="sldNum" sz="quarter" idx="12"/>
          </p:nvPr>
        </p:nvSpPr>
        <p:spPr/>
        <p:txBody>
          <a:bodyPr/>
          <a:lstStyle/>
          <a:p>
            <a:fld id="{85C8A0CF-A2EA-4FF7-B1DA-BFB88EE75689}" type="slidenum">
              <a:rPr lang="uk-UA" altLang="uk-UA" smtClean="0"/>
              <a:pPr/>
              <a:t>‹#›</a:t>
            </a:fld>
            <a:endParaRPr lang="uk-UA" altLang="uk-UA"/>
          </a:p>
        </p:txBody>
      </p:sp>
    </p:spTree>
    <p:extLst>
      <p:ext uri="{BB962C8B-B14F-4D97-AF65-F5344CB8AC3E}">
        <p14:creationId xmlns:p14="http://schemas.microsoft.com/office/powerpoint/2010/main" xmlns="" val="3061563759"/>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uk-UA" altLang="uk-UA"/>
          </a:p>
        </p:txBody>
      </p:sp>
      <p:sp>
        <p:nvSpPr>
          <p:cNvPr id="6" name="Footer Placeholder 5"/>
          <p:cNvSpPr>
            <a:spLocks noGrp="1"/>
          </p:cNvSpPr>
          <p:nvPr>
            <p:ph type="ftr" sz="quarter" idx="11"/>
          </p:nvPr>
        </p:nvSpPr>
        <p:spPr/>
        <p:txBody>
          <a:bodyPr/>
          <a:lstStyle/>
          <a:p>
            <a:pPr>
              <a:defRPr/>
            </a:pPr>
            <a:endParaRPr lang="uk-UA" altLang="uk-UA"/>
          </a:p>
        </p:txBody>
      </p:sp>
      <p:sp>
        <p:nvSpPr>
          <p:cNvPr id="7" name="Slide Number Placeholder 6"/>
          <p:cNvSpPr>
            <a:spLocks noGrp="1"/>
          </p:cNvSpPr>
          <p:nvPr>
            <p:ph type="sldNum" sz="quarter" idx="12"/>
          </p:nvPr>
        </p:nvSpPr>
        <p:spPr/>
        <p:txBody>
          <a:bodyPr/>
          <a:lstStyle/>
          <a:p>
            <a:fld id="{85C8A0CF-A2EA-4FF7-B1DA-BFB88EE75689}" type="slidenum">
              <a:rPr lang="uk-UA" altLang="uk-UA" smtClean="0"/>
              <a:pPr/>
              <a:t>‹#›</a:t>
            </a:fld>
            <a:endParaRPr lang="uk-UA" altLang="uk-UA"/>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xmlns="" val="496633849"/>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uk-UA" altLang="uk-UA"/>
          </a:p>
        </p:txBody>
      </p:sp>
      <p:sp>
        <p:nvSpPr>
          <p:cNvPr id="6" name="Footer Placeholder 5"/>
          <p:cNvSpPr>
            <a:spLocks noGrp="1"/>
          </p:cNvSpPr>
          <p:nvPr>
            <p:ph type="ftr" sz="quarter" idx="11"/>
          </p:nvPr>
        </p:nvSpPr>
        <p:spPr/>
        <p:txBody>
          <a:bodyPr/>
          <a:lstStyle/>
          <a:p>
            <a:pPr>
              <a:defRPr/>
            </a:pPr>
            <a:endParaRPr lang="uk-UA" altLang="uk-UA"/>
          </a:p>
        </p:txBody>
      </p:sp>
      <p:sp>
        <p:nvSpPr>
          <p:cNvPr id="7" name="Slide Number Placeholder 6"/>
          <p:cNvSpPr>
            <a:spLocks noGrp="1"/>
          </p:cNvSpPr>
          <p:nvPr>
            <p:ph type="sldNum" sz="quarter" idx="12"/>
          </p:nvPr>
        </p:nvSpPr>
        <p:spPr/>
        <p:txBody>
          <a:bodyPr/>
          <a:lstStyle/>
          <a:p>
            <a:fld id="{85C8A0CF-A2EA-4FF7-B1DA-BFB88EE75689}" type="slidenum">
              <a:rPr lang="uk-UA" altLang="uk-UA" smtClean="0"/>
              <a:pPr/>
              <a:t>‹#›</a:t>
            </a:fld>
            <a:endParaRPr lang="uk-UA" altLang="uk-UA"/>
          </a:p>
        </p:txBody>
      </p:sp>
    </p:spTree>
    <p:extLst>
      <p:ext uri="{BB962C8B-B14F-4D97-AF65-F5344CB8AC3E}">
        <p14:creationId xmlns:p14="http://schemas.microsoft.com/office/powerpoint/2010/main" xmlns="" val="3378156647"/>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pPr>
              <a:defRPr/>
            </a:pPr>
            <a:endParaRPr lang="uk-UA" altLang="uk-UA"/>
          </a:p>
        </p:txBody>
      </p:sp>
      <p:sp>
        <p:nvSpPr>
          <p:cNvPr id="4" name="Footer Placeholder 3"/>
          <p:cNvSpPr>
            <a:spLocks noGrp="1"/>
          </p:cNvSpPr>
          <p:nvPr>
            <p:ph type="ftr" sz="quarter" idx="11"/>
          </p:nvPr>
        </p:nvSpPr>
        <p:spPr/>
        <p:txBody>
          <a:bodyPr/>
          <a:lstStyle/>
          <a:p>
            <a:pPr>
              <a:defRPr/>
            </a:pPr>
            <a:endParaRPr lang="uk-UA" altLang="uk-UA"/>
          </a:p>
        </p:txBody>
      </p:sp>
      <p:sp>
        <p:nvSpPr>
          <p:cNvPr id="5" name="Slide Number Placeholder 4"/>
          <p:cNvSpPr>
            <a:spLocks noGrp="1"/>
          </p:cNvSpPr>
          <p:nvPr>
            <p:ph type="sldNum" sz="quarter" idx="12"/>
          </p:nvPr>
        </p:nvSpPr>
        <p:spPr/>
        <p:txBody>
          <a:bodyPr/>
          <a:lstStyle/>
          <a:p>
            <a:fld id="{85C8A0CF-A2EA-4FF7-B1DA-BFB88EE75689}" type="slidenum">
              <a:rPr lang="uk-UA" altLang="uk-UA" smtClean="0"/>
              <a:pPr/>
              <a:t>‹#›</a:t>
            </a:fld>
            <a:endParaRPr lang="uk-UA" altLang="uk-UA"/>
          </a:p>
        </p:txBody>
      </p:sp>
    </p:spTree>
    <p:extLst>
      <p:ext uri="{BB962C8B-B14F-4D97-AF65-F5344CB8AC3E}">
        <p14:creationId xmlns:p14="http://schemas.microsoft.com/office/powerpoint/2010/main" xmlns="" val="1341021329"/>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ru-RU" smtClean="0"/>
              <a:t>Вставка рисунка</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ru-RU" smtClean="0"/>
              <a:t>Вставка рисунка</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ru-RU" smtClean="0"/>
              <a:t>Вставка рисунка</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pPr>
              <a:defRPr/>
            </a:pPr>
            <a:endParaRPr lang="uk-UA" altLang="uk-UA"/>
          </a:p>
        </p:txBody>
      </p:sp>
      <p:sp>
        <p:nvSpPr>
          <p:cNvPr id="4" name="Footer Placeholder 3"/>
          <p:cNvSpPr>
            <a:spLocks noGrp="1"/>
          </p:cNvSpPr>
          <p:nvPr>
            <p:ph type="ftr" sz="quarter" idx="11"/>
          </p:nvPr>
        </p:nvSpPr>
        <p:spPr/>
        <p:txBody>
          <a:bodyPr/>
          <a:lstStyle>
            <a:lvl1pPr>
              <a:defRPr cap="all" baseline="0"/>
            </a:lvl1pPr>
          </a:lstStyle>
          <a:p>
            <a:pPr>
              <a:defRPr/>
            </a:pPr>
            <a:endParaRPr lang="uk-UA" altLang="uk-UA"/>
          </a:p>
        </p:txBody>
      </p:sp>
      <p:sp>
        <p:nvSpPr>
          <p:cNvPr id="5" name="Slide Number Placeholder 4"/>
          <p:cNvSpPr>
            <a:spLocks noGrp="1"/>
          </p:cNvSpPr>
          <p:nvPr>
            <p:ph type="sldNum" sz="quarter" idx="12"/>
          </p:nvPr>
        </p:nvSpPr>
        <p:spPr/>
        <p:txBody>
          <a:bodyPr/>
          <a:lstStyle/>
          <a:p>
            <a:fld id="{85C8A0CF-A2EA-4FF7-B1DA-BFB88EE75689}" type="slidenum">
              <a:rPr lang="uk-UA" altLang="uk-UA" smtClean="0"/>
              <a:pPr/>
              <a:t>‹#›</a:t>
            </a:fld>
            <a:endParaRPr lang="uk-UA" altLang="uk-UA"/>
          </a:p>
        </p:txBody>
      </p:sp>
    </p:spTree>
    <p:extLst>
      <p:ext uri="{BB962C8B-B14F-4D97-AF65-F5344CB8AC3E}">
        <p14:creationId xmlns:p14="http://schemas.microsoft.com/office/powerpoint/2010/main" xmlns="" val="3672603885"/>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uk-UA" altLang="uk-UA"/>
          </a:p>
        </p:txBody>
      </p:sp>
      <p:sp>
        <p:nvSpPr>
          <p:cNvPr id="5" name="Footer Placeholder 4"/>
          <p:cNvSpPr>
            <a:spLocks noGrp="1"/>
          </p:cNvSpPr>
          <p:nvPr>
            <p:ph type="ftr" sz="quarter" idx="11"/>
          </p:nvPr>
        </p:nvSpPr>
        <p:spPr/>
        <p:txBody>
          <a:bodyPr/>
          <a:lstStyle/>
          <a:p>
            <a:pPr>
              <a:defRPr/>
            </a:pPr>
            <a:endParaRPr lang="uk-UA" altLang="uk-UA"/>
          </a:p>
        </p:txBody>
      </p:sp>
      <p:sp>
        <p:nvSpPr>
          <p:cNvPr id="6" name="Slide Number Placeholder 5"/>
          <p:cNvSpPr>
            <a:spLocks noGrp="1"/>
          </p:cNvSpPr>
          <p:nvPr>
            <p:ph type="sldNum" sz="quarter" idx="12"/>
          </p:nvPr>
        </p:nvSpPr>
        <p:spPr/>
        <p:txBody>
          <a:bodyPr/>
          <a:lstStyle/>
          <a:p>
            <a:fld id="{8A7AE66D-DE90-421F-8581-CC9530EDC915}" type="slidenum">
              <a:rPr lang="uk-UA" altLang="uk-UA" smtClean="0"/>
              <a:pPr/>
              <a:t>‹#›</a:t>
            </a:fld>
            <a:endParaRPr lang="uk-UA" altLang="uk-UA"/>
          </a:p>
        </p:txBody>
      </p:sp>
    </p:spTree>
    <p:extLst>
      <p:ext uri="{BB962C8B-B14F-4D97-AF65-F5344CB8AC3E}">
        <p14:creationId xmlns:p14="http://schemas.microsoft.com/office/powerpoint/2010/main" xmlns="" val="8309494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uk-UA" altLang="uk-UA"/>
          </a:p>
        </p:txBody>
      </p:sp>
      <p:sp>
        <p:nvSpPr>
          <p:cNvPr id="5" name="Footer Placeholder 4"/>
          <p:cNvSpPr>
            <a:spLocks noGrp="1"/>
          </p:cNvSpPr>
          <p:nvPr>
            <p:ph type="ftr" sz="quarter" idx="11"/>
          </p:nvPr>
        </p:nvSpPr>
        <p:spPr/>
        <p:txBody>
          <a:bodyPr/>
          <a:lstStyle/>
          <a:p>
            <a:pPr>
              <a:defRPr/>
            </a:pPr>
            <a:endParaRPr lang="uk-UA" altLang="uk-UA"/>
          </a:p>
        </p:txBody>
      </p:sp>
      <p:sp>
        <p:nvSpPr>
          <p:cNvPr id="6" name="Slide Number Placeholder 5"/>
          <p:cNvSpPr>
            <a:spLocks noGrp="1"/>
          </p:cNvSpPr>
          <p:nvPr>
            <p:ph type="sldNum" sz="quarter" idx="12"/>
          </p:nvPr>
        </p:nvSpPr>
        <p:spPr/>
        <p:txBody>
          <a:bodyPr/>
          <a:lstStyle/>
          <a:p>
            <a:fld id="{5B687F6F-6FB5-4D7D-B944-591E20B918FA}" type="slidenum">
              <a:rPr lang="uk-UA" altLang="uk-UA" smtClean="0"/>
              <a:pPr/>
              <a:t>‹#›</a:t>
            </a:fld>
            <a:endParaRPr lang="uk-UA" altLang="uk-UA"/>
          </a:p>
        </p:txBody>
      </p:sp>
    </p:spTree>
    <p:extLst>
      <p:ext uri="{BB962C8B-B14F-4D97-AF65-F5344CB8AC3E}">
        <p14:creationId xmlns:p14="http://schemas.microsoft.com/office/powerpoint/2010/main" xmlns="" val="193787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Прямоугольник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4"/>
          <p:cNvSpPr>
            <a:spLocks noGrp="1"/>
          </p:cNvSpPr>
          <p:nvPr>
            <p:ph type="dt" sz="half" idx="10"/>
          </p:nvPr>
        </p:nvSpPr>
        <p:spPr/>
        <p:txBody>
          <a:bodyPr/>
          <a:lstStyle>
            <a:lvl1pPr>
              <a:defRPr/>
            </a:lvl1pPr>
            <a:extLst/>
          </a:lstStyle>
          <a:p>
            <a:pPr>
              <a:defRPr/>
            </a:pPr>
            <a:endParaRPr lang="uk-UA" altLang="uk-UA"/>
          </a:p>
        </p:txBody>
      </p:sp>
      <p:sp>
        <p:nvSpPr>
          <p:cNvPr id="7" name="Нижний колонтитул 5"/>
          <p:cNvSpPr>
            <a:spLocks noGrp="1"/>
          </p:cNvSpPr>
          <p:nvPr>
            <p:ph type="ftr" sz="quarter" idx="11"/>
          </p:nvPr>
        </p:nvSpPr>
        <p:spPr/>
        <p:txBody>
          <a:bodyPr/>
          <a:lstStyle>
            <a:lvl1pPr>
              <a:defRPr/>
            </a:lvl1pPr>
            <a:extLst/>
          </a:lstStyle>
          <a:p>
            <a:pPr>
              <a:defRPr/>
            </a:pPr>
            <a:endParaRPr lang="uk-UA" altLang="uk-UA"/>
          </a:p>
        </p:txBody>
      </p:sp>
      <p:sp>
        <p:nvSpPr>
          <p:cNvPr id="8" name="Номер слайда 6"/>
          <p:cNvSpPr>
            <a:spLocks noGrp="1"/>
          </p:cNvSpPr>
          <p:nvPr>
            <p:ph type="sldNum" sz="quarter" idx="12"/>
          </p:nvPr>
        </p:nvSpPr>
        <p:spPr>
          <a:xfrm>
            <a:off x="8640763" y="6515100"/>
            <a:ext cx="465137" cy="273050"/>
          </a:xfrm>
        </p:spPr>
        <p:txBody>
          <a:bodyPr/>
          <a:lstStyle>
            <a:lvl1pPr>
              <a:defRPr/>
            </a:lvl1pPr>
          </a:lstStyle>
          <a:p>
            <a:fld id="{C5BA9134-8DAB-43D0-87B5-E910F508FD3E}" type="slidenum">
              <a:rPr lang="uk-UA" altLang="uk-UA"/>
              <a:pPr/>
              <a:t>‹#›</a:t>
            </a:fld>
            <a:endParaRPr lang="uk-UA" altLang="uk-UA"/>
          </a:p>
        </p:txBody>
      </p:sp>
    </p:spTree>
    <p:extLst>
      <p:ext uri="{BB962C8B-B14F-4D97-AF65-F5344CB8AC3E}">
        <p14:creationId xmlns:p14="http://schemas.microsoft.com/office/powerpoint/2010/main" xmlns="" val="3830640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Прямоугольник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defRPr/>
            </a:pPr>
            <a:endParaRPr lang="en-US"/>
          </a:p>
        </p:txBody>
      </p:sp>
      <p:sp>
        <p:nvSpPr>
          <p:cNvPr id="8" name="Прямоугольник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defRPr/>
            </a:pPr>
            <a:endParaRPr lang="en-US"/>
          </a:p>
        </p:txBody>
      </p:sp>
      <p:sp>
        <p:nvSpPr>
          <p:cNvPr id="2" name="Заголовок 1"/>
          <p:cNvSpPr>
            <a:spLocks noGrp="1"/>
          </p:cNvSpPr>
          <p:nvPr>
            <p:ph type="title"/>
          </p:nvPr>
        </p:nvSpPr>
        <p:spPr>
          <a:xfrm>
            <a:off x="457200" y="251948"/>
            <a:ext cx="8229600"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1"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6"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Объект 4"/>
          <p:cNvSpPr>
            <a:spLocks noGrp="1"/>
          </p:cNvSpPr>
          <p:nvPr>
            <p:ph sz="quarter" idx="2"/>
          </p:nvPr>
        </p:nvSpPr>
        <p:spPr>
          <a:xfrm>
            <a:off x="457201" y="2362201"/>
            <a:ext cx="4040188" cy="3941763"/>
          </a:xfrm>
        </p:spPr>
        <p:txBody>
          <a:bodyPr/>
          <a:lstStyle>
            <a:lvl1pPr>
              <a:defRPr sz="22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Объект 5"/>
          <p:cNvSpPr>
            <a:spLocks noGrp="1"/>
          </p:cNvSpPr>
          <p:nvPr>
            <p:ph sz="quarter" idx="4"/>
          </p:nvPr>
        </p:nvSpPr>
        <p:spPr>
          <a:xfrm>
            <a:off x="4645026" y="2362201"/>
            <a:ext cx="4041775" cy="3941763"/>
          </a:xfrm>
        </p:spPr>
        <p:txBody>
          <a:bodyPr/>
          <a:lstStyle>
            <a:lvl1pPr>
              <a:defRPr sz="22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Дата 6"/>
          <p:cNvSpPr>
            <a:spLocks noGrp="1"/>
          </p:cNvSpPr>
          <p:nvPr>
            <p:ph type="dt" sz="half" idx="10"/>
          </p:nvPr>
        </p:nvSpPr>
        <p:spPr/>
        <p:txBody>
          <a:bodyPr/>
          <a:lstStyle>
            <a:lvl1pPr>
              <a:defRPr/>
            </a:lvl1pPr>
            <a:extLst/>
          </a:lstStyle>
          <a:p>
            <a:pPr>
              <a:defRPr/>
            </a:pPr>
            <a:endParaRPr lang="uk-UA" altLang="uk-UA"/>
          </a:p>
        </p:txBody>
      </p:sp>
      <p:sp>
        <p:nvSpPr>
          <p:cNvPr id="10" name="Нижний колонтитул 7"/>
          <p:cNvSpPr>
            <a:spLocks noGrp="1"/>
          </p:cNvSpPr>
          <p:nvPr>
            <p:ph type="ftr" sz="quarter" idx="11"/>
          </p:nvPr>
        </p:nvSpPr>
        <p:spPr/>
        <p:txBody>
          <a:bodyPr/>
          <a:lstStyle>
            <a:lvl1pPr>
              <a:defRPr/>
            </a:lvl1pPr>
            <a:extLst/>
          </a:lstStyle>
          <a:p>
            <a:pPr>
              <a:defRPr/>
            </a:pPr>
            <a:endParaRPr lang="uk-UA" altLang="uk-UA"/>
          </a:p>
        </p:txBody>
      </p:sp>
      <p:sp>
        <p:nvSpPr>
          <p:cNvPr id="11" name="Номер слайда 8"/>
          <p:cNvSpPr>
            <a:spLocks noGrp="1"/>
          </p:cNvSpPr>
          <p:nvPr>
            <p:ph type="sldNum" sz="quarter" idx="12"/>
          </p:nvPr>
        </p:nvSpPr>
        <p:spPr>
          <a:xfrm>
            <a:off x="8640763" y="6515100"/>
            <a:ext cx="465137" cy="273050"/>
          </a:xfrm>
        </p:spPr>
        <p:txBody>
          <a:bodyPr/>
          <a:lstStyle>
            <a:lvl1pPr>
              <a:defRPr/>
            </a:lvl1pPr>
          </a:lstStyle>
          <a:p>
            <a:fld id="{B25B24AB-4F8D-4330-A5DA-90622FCB8B36}" type="slidenum">
              <a:rPr lang="uk-UA" altLang="uk-UA"/>
              <a:pPr/>
              <a:t>‹#›</a:t>
            </a:fld>
            <a:endParaRPr lang="uk-UA" altLang="uk-UA"/>
          </a:p>
        </p:txBody>
      </p:sp>
    </p:spTree>
    <p:extLst>
      <p:ext uri="{BB962C8B-B14F-4D97-AF65-F5344CB8AC3E}">
        <p14:creationId xmlns:p14="http://schemas.microsoft.com/office/powerpoint/2010/main" xmlns="" val="188270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Прямоугольник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Заголовок 1"/>
          <p:cNvSpPr>
            <a:spLocks noGrp="1"/>
          </p:cNvSpPr>
          <p:nvPr>
            <p:ph type="title"/>
          </p:nvPr>
        </p:nvSpPr>
        <p:spPr>
          <a:xfrm>
            <a:off x="457200" y="253218"/>
            <a:ext cx="8229600" cy="1143000"/>
          </a:xfrm>
        </p:spPr>
        <p:txBody>
          <a:bodyPr/>
          <a:lstStyle/>
          <a:p>
            <a:r>
              <a:rPr lang="ru-RU" smtClean="0"/>
              <a:t>Образец заголовка</a:t>
            </a:r>
            <a:endParaRPr lang="en-US"/>
          </a:p>
        </p:txBody>
      </p:sp>
      <p:sp>
        <p:nvSpPr>
          <p:cNvPr id="4" name="Дата 2"/>
          <p:cNvSpPr>
            <a:spLocks noGrp="1"/>
          </p:cNvSpPr>
          <p:nvPr>
            <p:ph type="dt" sz="half" idx="10"/>
          </p:nvPr>
        </p:nvSpPr>
        <p:spPr/>
        <p:txBody>
          <a:bodyPr/>
          <a:lstStyle>
            <a:lvl1pPr>
              <a:defRPr/>
            </a:lvl1pPr>
            <a:extLst/>
          </a:lstStyle>
          <a:p>
            <a:pPr>
              <a:defRPr/>
            </a:pPr>
            <a:endParaRPr lang="uk-UA" altLang="uk-UA"/>
          </a:p>
        </p:txBody>
      </p:sp>
      <p:sp>
        <p:nvSpPr>
          <p:cNvPr id="5" name="Нижний колонтитул 3"/>
          <p:cNvSpPr>
            <a:spLocks noGrp="1"/>
          </p:cNvSpPr>
          <p:nvPr>
            <p:ph type="ftr" sz="quarter" idx="11"/>
          </p:nvPr>
        </p:nvSpPr>
        <p:spPr/>
        <p:txBody>
          <a:bodyPr/>
          <a:lstStyle>
            <a:lvl1pPr>
              <a:defRPr/>
            </a:lvl1pPr>
            <a:extLst/>
          </a:lstStyle>
          <a:p>
            <a:pPr>
              <a:defRPr/>
            </a:pPr>
            <a:endParaRPr lang="uk-UA" altLang="uk-UA"/>
          </a:p>
        </p:txBody>
      </p:sp>
      <p:sp>
        <p:nvSpPr>
          <p:cNvPr id="6" name="Номер слайда 4"/>
          <p:cNvSpPr>
            <a:spLocks noGrp="1"/>
          </p:cNvSpPr>
          <p:nvPr>
            <p:ph type="sldNum" sz="quarter" idx="12"/>
          </p:nvPr>
        </p:nvSpPr>
        <p:spPr/>
        <p:txBody>
          <a:bodyPr/>
          <a:lstStyle>
            <a:lvl1pPr>
              <a:defRPr/>
            </a:lvl1pPr>
          </a:lstStyle>
          <a:p>
            <a:fld id="{3CE3AD13-49FB-4DC5-8223-9022B56B546C}" type="slidenum">
              <a:rPr lang="uk-UA" altLang="uk-UA"/>
              <a:pPr/>
              <a:t>‹#›</a:t>
            </a:fld>
            <a:endParaRPr lang="uk-UA" altLang="uk-UA"/>
          </a:p>
        </p:txBody>
      </p:sp>
    </p:spTree>
    <p:extLst>
      <p:ext uri="{BB962C8B-B14F-4D97-AF65-F5344CB8AC3E}">
        <p14:creationId xmlns:p14="http://schemas.microsoft.com/office/powerpoint/2010/main" xmlns="" val="3427491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2"/>
          <p:cNvSpPr>
            <a:spLocks noGrp="1"/>
          </p:cNvSpPr>
          <p:nvPr>
            <p:ph type="ftr" sz="quarter" idx="10"/>
          </p:nvPr>
        </p:nvSpPr>
        <p:spPr/>
        <p:txBody>
          <a:bodyPr/>
          <a:lstStyle>
            <a:lvl1pPr>
              <a:defRPr/>
            </a:lvl1pPr>
          </a:lstStyle>
          <a:p>
            <a:pPr>
              <a:defRPr/>
            </a:pPr>
            <a:endParaRPr lang="uk-UA" altLang="uk-UA"/>
          </a:p>
        </p:txBody>
      </p:sp>
      <p:sp>
        <p:nvSpPr>
          <p:cNvPr id="3" name="Дата 13"/>
          <p:cNvSpPr>
            <a:spLocks noGrp="1"/>
          </p:cNvSpPr>
          <p:nvPr>
            <p:ph type="dt" sz="half" idx="11"/>
          </p:nvPr>
        </p:nvSpPr>
        <p:spPr/>
        <p:txBody>
          <a:bodyPr/>
          <a:lstStyle>
            <a:lvl1pPr>
              <a:defRPr/>
            </a:lvl1pPr>
          </a:lstStyle>
          <a:p>
            <a:pPr>
              <a:defRPr/>
            </a:pPr>
            <a:endParaRPr lang="uk-UA" altLang="uk-UA"/>
          </a:p>
        </p:txBody>
      </p:sp>
      <p:sp>
        <p:nvSpPr>
          <p:cNvPr id="4" name="Номер слайда 22"/>
          <p:cNvSpPr>
            <a:spLocks noGrp="1"/>
          </p:cNvSpPr>
          <p:nvPr>
            <p:ph type="sldNum" sz="quarter" idx="12"/>
          </p:nvPr>
        </p:nvSpPr>
        <p:spPr/>
        <p:txBody>
          <a:bodyPr/>
          <a:lstStyle>
            <a:lvl1pPr>
              <a:defRPr/>
            </a:lvl1pPr>
          </a:lstStyle>
          <a:p>
            <a:fld id="{8AE7B85F-F0B6-4865-A996-CCEBCFDC31F5}" type="slidenum">
              <a:rPr lang="uk-UA" altLang="uk-UA"/>
              <a:pPr/>
              <a:t>‹#›</a:t>
            </a:fld>
            <a:endParaRPr lang="uk-UA" altLang="uk-UA"/>
          </a:p>
        </p:txBody>
      </p:sp>
    </p:spTree>
    <p:extLst>
      <p:ext uri="{BB962C8B-B14F-4D97-AF65-F5344CB8AC3E}">
        <p14:creationId xmlns:p14="http://schemas.microsoft.com/office/powerpoint/2010/main" xmlns="" val="3342176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оугольник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Заголовок 1"/>
          <p:cNvSpPr>
            <a:spLocks noGrp="1"/>
          </p:cNvSpPr>
          <p:nvPr>
            <p:ph type="title"/>
          </p:nvPr>
        </p:nvSpPr>
        <p:spPr>
          <a:xfrm>
            <a:off x="4963136" y="304800"/>
            <a:ext cx="3931920" cy="762000"/>
          </a:xfrm>
        </p:spPr>
        <p:txBody>
          <a:bodyPr/>
          <a:lstStyle>
            <a:lvl1pPr marL="0" algn="r">
              <a:buNone/>
              <a:defRPr sz="2000" b="1"/>
            </a:lvl1pPr>
            <a:extLst/>
          </a:lstStyle>
          <a:p>
            <a:r>
              <a:rPr lang="ru-RU" smtClean="0"/>
              <a:t>Образец заголовка</a:t>
            </a:r>
            <a:endParaRPr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Объект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8"/>
          <p:cNvSpPr>
            <a:spLocks noGrp="1"/>
          </p:cNvSpPr>
          <p:nvPr>
            <p:ph type="dt" sz="half" idx="10"/>
          </p:nvPr>
        </p:nvSpPr>
        <p:spPr>
          <a:xfrm>
            <a:off x="5562600" y="6513513"/>
            <a:ext cx="3001963" cy="274637"/>
          </a:xfrm>
        </p:spPr>
        <p:txBody>
          <a:bodyPr vert="horz" rtlCol="0"/>
          <a:lstStyle>
            <a:lvl1pPr>
              <a:defRPr/>
            </a:lvl1pPr>
            <a:extLst/>
          </a:lstStyle>
          <a:p>
            <a:pPr>
              <a:defRPr/>
            </a:pPr>
            <a:endParaRPr lang="uk-UA" altLang="uk-UA"/>
          </a:p>
        </p:txBody>
      </p:sp>
      <p:sp>
        <p:nvSpPr>
          <p:cNvPr id="7" name="Номер слайда 9"/>
          <p:cNvSpPr>
            <a:spLocks noGrp="1"/>
          </p:cNvSpPr>
          <p:nvPr>
            <p:ph type="sldNum" sz="quarter" idx="11"/>
          </p:nvPr>
        </p:nvSpPr>
        <p:spPr>
          <a:xfrm>
            <a:off x="8639175" y="6513513"/>
            <a:ext cx="463550" cy="274637"/>
          </a:xfrm>
        </p:spPr>
        <p:txBody>
          <a:bodyPr/>
          <a:lstStyle>
            <a:lvl1pPr>
              <a:defRPr/>
            </a:lvl1pPr>
          </a:lstStyle>
          <a:p>
            <a:fld id="{904351E7-D61E-4D41-8F53-B1F6F63C48B0}" type="slidenum">
              <a:rPr lang="uk-UA" altLang="uk-UA"/>
              <a:pPr/>
              <a:t>‹#›</a:t>
            </a:fld>
            <a:endParaRPr lang="uk-UA" altLang="uk-UA"/>
          </a:p>
        </p:txBody>
      </p:sp>
      <p:sp>
        <p:nvSpPr>
          <p:cNvPr id="8" name="Нижний колонтитул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uk-UA" altLang="uk-UA"/>
          </a:p>
        </p:txBody>
      </p:sp>
    </p:spTree>
    <p:extLst>
      <p:ext uri="{BB962C8B-B14F-4D97-AF65-F5344CB8AC3E}">
        <p14:creationId xmlns:p14="http://schemas.microsoft.com/office/powerpoint/2010/main" xmlns="" val="1453873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lstStyle>
            <a:lvl1pPr marL="0" algn="r">
              <a:buNone/>
              <a:defRPr sz="2000" b="1"/>
            </a:lvl1pPr>
            <a:extLst/>
          </a:lstStyle>
          <a:p>
            <a:r>
              <a:rPr lang="ru-RU" smtClean="0"/>
              <a:t>Образец заголовка</a:t>
            </a:r>
            <a:endParaRPr lang="en-US"/>
          </a:p>
        </p:txBody>
      </p:sp>
      <p:sp>
        <p:nvSpPr>
          <p:cNvPr id="4" name="Текст 3"/>
          <p:cNvSpPr>
            <a:spLocks noGrp="1"/>
          </p:cNvSpPr>
          <p:nvPr>
            <p:ph type="body" sz="half" idx="2"/>
          </p:nvPr>
        </p:nvSpPr>
        <p:spPr>
          <a:xfrm>
            <a:off x="3040443" y="5388937"/>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ru-RU" noProof="0" smtClean="0"/>
              <a:t>Вставка рисунка</a:t>
            </a:r>
            <a:endParaRPr lang="en-US" noProof="0" dirty="0"/>
          </a:p>
        </p:txBody>
      </p:sp>
      <p:sp>
        <p:nvSpPr>
          <p:cNvPr id="5" name="Дата 7"/>
          <p:cNvSpPr>
            <a:spLocks noGrp="1"/>
          </p:cNvSpPr>
          <p:nvPr>
            <p:ph type="dt" sz="half" idx="10"/>
          </p:nvPr>
        </p:nvSpPr>
        <p:spPr>
          <a:xfrm>
            <a:off x="5562600" y="6508750"/>
            <a:ext cx="3001963" cy="274638"/>
          </a:xfrm>
        </p:spPr>
        <p:txBody>
          <a:bodyPr vert="horz" rtlCol="0"/>
          <a:lstStyle>
            <a:lvl1pPr>
              <a:defRPr/>
            </a:lvl1pPr>
            <a:extLst/>
          </a:lstStyle>
          <a:p>
            <a:pPr>
              <a:defRPr/>
            </a:pPr>
            <a:endParaRPr lang="uk-UA" altLang="uk-UA"/>
          </a:p>
        </p:txBody>
      </p:sp>
      <p:sp>
        <p:nvSpPr>
          <p:cNvPr id="6" name="Номер слайда 8"/>
          <p:cNvSpPr>
            <a:spLocks noGrp="1"/>
          </p:cNvSpPr>
          <p:nvPr>
            <p:ph type="sldNum" sz="quarter" idx="11"/>
          </p:nvPr>
        </p:nvSpPr>
        <p:spPr>
          <a:xfrm>
            <a:off x="8639175" y="6508750"/>
            <a:ext cx="463550" cy="274638"/>
          </a:xfrm>
        </p:spPr>
        <p:txBody>
          <a:bodyPr/>
          <a:lstStyle>
            <a:lvl1pPr>
              <a:defRPr/>
            </a:lvl1pPr>
          </a:lstStyle>
          <a:p>
            <a:fld id="{A0922270-8BF9-42DF-9D38-258F84A9A4D4}" type="slidenum">
              <a:rPr lang="uk-UA" altLang="uk-UA"/>
              <a:pPr/>
              <a:t>‹#›</a:t>
            </a:fld>
            <a:endParaRPr lang="uk-UA" altLang="uk-UA"/>
          </a:p>
        </p:txBody>
      </p:sp>
      <p:sp>
        <p:nvSpPr>
          <p:cNvPr id="7" name="Нижний колонтитул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uk-UA" altLang="uk-UA"/>
          </a:p>
        </p:txBody>
      </p:sp>
    </p:spTree>
    <p:extLst>
      <p:ext uri="{BB962C8B-B14F-4D97-AF65-F5344CB8AC3E}">
        <p14:creationId xmlns:p14="http://schemas.microsoft.com/office/powerpoint/2010/main" xmlns="" val="224622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3.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7000"/>
                <a:hueMod val="92000"/>
                <a:satMod val="169000"/>
                <a:lumMod val="164000"/>
              </a:schemeClr>
            </a:gs>
            <a:gs pos="7000">
              <a:schemeClr val="bg2">
                <a:shade val="96000"/>
                <a:satMod val="120000"/>
                <a:lumMod val="90000"/>
              </a:schemeClr>
            </a:gs>
          </a:gsLst>
          <a:lin ang="4800000" scaled="0"/>
          <a:tileRect/>
        </a:gradFill>
        <a:effectLst/>
      </p:bgPr>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3" y="147085"/>
            <a:ext cx="8810847"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Нижний колонтитул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latin typeface="Arial" charset="0"/>
                <a:cs typeface="+mn-cs"/>
              </a:defRPr>
            </a:lvl1pPr>
            <a:extLst/>
          </a:lstStyle>
          <a:p>
            <a:pPr>
              <a:defRPr/>
            </a:pPr>
            <a:endParaRPr lang="uk-UA" altLang="uk-UA"/>
          </a:p>
        </p:txBody>
      </p:sp>
      <p:sp>
        <p:nvSpPr>
          <p:cNvPr id="14" name="Дата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latin typeface="Arial" charset="0"/>
                <a:cs typeface="+mn-cs"/>
              </a:defRPr>
            </a:lvl1pPr>
            <a:extLst/>
          </a:lstStyle>
          <a:p>
            <a:pPr>
              <a:defRPr/>
            </a:pPr>
            <a:endParaRPr lang="uk-UA" altLang="uk-UA"/>
          </a:p>
        </p:txBody>
      </p:sp>
      <p:sp>
        <p:nvSpPr>
          <p:cNvPr id="23" name="Номер слайда 22"/>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EDEDED"/>
                </a:solidFill>
              </a:defRPr>
            </a:lvl1pPr>
          </a:lstStyle>
          <a:p>
            <a:fld id="{85C8A0CF-A2EA-4FF7-B1DA-BFB88EE75689}" type="slidenum">
              <a:rPr lang="uk-UA" altLang="uk-UA"/>
              <a:pPr/>
              <a:t>‹#›</a:t>
            </a:fld>
            <a:endParaRPr lang="uk-UA" altLang="uk-UA"/>
          </a:p>
        </p:txBody>
      </p:sp>
      <p:sp>
        <p:nvSpPr>
          <p:cNvPr id="22" name="Заголовок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ru-RU" smtClean="0"/>
              <a:t>Образец заголовка</a:t>
            </a:r>
            <a:endParaRPr lang="en-US"/>
          </a:p>
        </p:txBody>
      </p:sp>
      <p:sp>
        <p:nvSpPr>
          <p:cNvPr id="1033" name="Текст 12"/>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smtClean="0"/>
              <a:t>Образец текста</a:t>
            </a:r>
          </a:p>
          <a:p>
            <a:pPr lvl="1"/>
            <a:r>
              <a:rPr lang="ru-RU" altLang="uk-UA" smtClean="0"/>
              <a:t>Второй уровень</a:t>
            </a:r>
          </a:p>
          <a:p>
            <a:pPr lvl="2"/>
            <a:r>
              <a:rPr lang="ru-RU" altLang="uk-UA" smtClean="0"/>
              <a:t>Третий уровень</a:t>
            </a:r>
          </a:p>
          <a:p>
            <a:pPr lvl="3"/>
            <a:r>
              <a:rPr lang="ru-RU" altLang="uk-UA" smtClean="0"/>
              <a:t>Четвертый уровень</a:t>
            </a:r>
          </a:p>
          <a:p>
            <a:pPr lvl="4"/>
            <a:r>
              <a:rPr lang="ru-RU" altLang="uk-UA" smtClean="0"/>
              <a:t>Пятый уровень</a:t>
            </a:r>
            <a:endParaRPr lang="en-US" altLang="uk-UA" smtClean="0"/>
          </a:p>
        </p:txBody>
      </p:sp>
    </p:spTree>
  </p:cSld>
  <p:clrMap bg1="dk1" tx1="lt1" bg2="dk2" tx2="lt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37" r:id="rId7"/>
    <p:sldLayoutId id="2147484068" r:id="rId8"/>
    <p:sldLayoutId id="2147484069" r:id="rId9"/>
    <p:sldLayoutId id="2147484036" r:id="rId10"/>
    <p:sldLayoutId id="2147484035" r:id="rId11"/>
  </p:sldLayoutIdLst>
  <p:hf hdr="0" ftr="0" dt="0"/>
  <p:txStyles>
    <p:titleStyle>
      <a:lvl1pPr marL="53975" algn="r" rtl="0" eaLnBrk="0" fontAlgn="base" hangingPunct="0">
        <a:spcBef>
          <a:spcPct val="0"/>
        </a:spcBef>
        <a:spcAft>
          <a:spcPct val="0"/>
        </a:spcAft>
        <a:defRPr sz="4600" kern="1200">
          <a:solidFill>
            <a:srgbClr val="C8E5EC"/>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C8E5EC"/>
          </a:solidFill>
          <a:latin typeface="Arial Black" pitchFamily="34" charset="0"/>
        </a:defRPr>
      </a:lvl2pPr>
      <a:lvl3pPr marL="53975" algn="r" rtl="0" eaLnBrk="0" fontAlgn="base" hangingPunct="0">
        <a:spcBef>
          <a:spcPct val="0"/>
        </a:spcBef>
        <a:spcAft>
          <a:spcPct val="0"/>
        </a:spcAft>
        <a:defRPr sz="4600">
          <a:solidFill>
            <a:srgbClr val="C8E5EC"/>
          </a:solidFill>
          <a:latin typeface="Arial Black" pitchFamily="34" charset="0"/>
        </a:defRPr>
      </a:lvl3pPr>
      <a:lvl4pPr marL="53975" algn="r" rtl="0" eaLnBrk="0" fontAlgn="base" hangingPunct="0">
        <a:spcBef>
          <a:spcPct val="0"/>
        </a:spcBef>
        <a:spcAft>
          <a:spcPct val="0"/>
        </a:spcAft>
        <a:defRPr sz="4600">
          <a:solidFill>
            <a:srgbClr val="C8E5EC"/>
          </a:solidFill>
          <a:latin typeface="Arial Black" pitchFamily="34" charset="0"/>
        </a:defRPr>
      </a:lvl4pPr>
      <a:lvl5pPr marL="53975" algn="r" rtl="0" eaLnBrk="0" fontAlgn="base" hangingPunct="0">
        <a:spcBef>
          <a:spcPct val="0"/>
        </a:spcBef>
        <a:spcAft>
          <a:spcPct val="0"/>
        </a:spcAft>
        <a:defRPr sz="4600">
          <a:solidFill>
            <a:srgbClr val="C8E5EC"/>
          </a:solidFill>
          <a:latin typeface="Arial Black" pitchFamily="34" charset="0"/>
        </a:defRPr>
      </a:lvl5pPr>
      <a:lvl6pPr marL="511175" algn="r" rtl="0" fontAlgn="base">
        <a:spcBef>
          <a:spcPct val="0"/>
        </a:spcBef>
        <a:spcAft>
          <a:spcPct val="0"/>
        </a:spcAft>
        <a:defRPr sz="4600">
          <a:solidFill>
            <a:srgbClr val="C8E5EC"/>
          </a:solidFill>
          <a:latin typeface="Arial Black" pitchFamily="34" charset="0"/>
        </a:defRPr>
      </a:lvl6pPr>
      <a:lvl7pPr marL="968375" algn="r" rtl="0" fontAlgn="base">
        <a:spcBef>
          <a:spcPct val="0"/>
        </a:spcBef>
        <a:spcAft>
          <a:spcPct val="0"/>
        </a:spcAft>
        <a:defRPr sz="4600">
          <a:solidFill>
            <a:srgbClr val="C8E5EC"/>
          </a:solidFill>
          <a:latin typeface="Arial Black" pitchFamily="34" charset="0"/>
        </a:defRPr>
      </a:lvl7pPr>
      <a:lvl8pPr marL="1425575" algn="r" rtl="0" fontAlgn="base">
        <a:spcBef>
          <a:spcPct val="0"/>
        </a:spcBef>
        <a:spcAft>
          <a:spcPct val="0"/>
        </a:spcAft>
        <a:defRPr sz="4600">
          <a:solidFill>
            <a:srgbClr val="C8E5EC"/>
          </a:solidFill>
          <a:latin typeface="Arial Black" pitchFamily="34" charset="0"/>
        </a:defRPr>
      </a:lvl8pPr>
      <a:lvl9pPr marL="1882775" algn="r" rtl="0" fontAlgn="base">
        <a:spcBef>
          <a:spcPct val="0"/>
        </a:spcBef>
        <a:spcAft>
          <a:spcPct val="0"/>
        </a:spcAft>
        <a:defRPr sz="4600">
          <a:solidFill>
            <a:srgbClr val="C8E5EC"/>
          </a:solidFill>
          <a:latin typeface="Arial Black" pitchFamily="34"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D2DA7A"/>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D2DA7A"/>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D2DA7A"/>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7000"/>
                <a:hueMod val="92000"/>
                <a:satMod val="169000"/>
                <a:lumMod val="164000"/>
              </a:schemeClr>
            </a:gs>
            <a:gs pos="7000">
              <a:schemeClr val="bg2">
                <a:shade val="96000"/>
                <a:satMod val="120000"/>
                <a:lumMod val="90000"/>
              </a:schemeClr>
            </a:gs>
          </a:gsLst>
          <a:lin ang="4800000" scaled="0"/>
          <a:tileRect/>
        </a:gradFill>
        <a:effectLst/>
      </p:bgPr>
    </p:bg>
    <p:spTree>
      <p:nvGrpSpPr>
        <p:cNvPr id="1" name=""/>
        <p:cNvGrpSpPr/>
        <p:nvPr/>
      </p:nvGrpSpPr>
      <p:grpSpPr>
        <a:xfrm>
          <a:off x="0" y="0"/>
          <a:ext cx="0" cy="0"/>
          <a:chOff x="0" y="0"/>
          <a:chExt cx="0" cy="0"/>
        </a:xfrm>
      </p:grpSpPr>
      <p:sp>
        <p:nvSpPr>
          <p:cNvPr id="12" name="Полилиния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charset="0"/>
              <a:cs typeface="Arial" charset="0"/>
            </a:endParaRPr>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charset="0"/>
              <a:cs typeface="Arial" charset="0"/>
            </a:endParaRPr>
          </a:p>
        </p:txBody>
      </p:sp>
      <p:sp>
        <p:nvSpPr>
          <p:cNvPr id="3076" name="Заголовок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ru-RU" altLang="uk-UA" smtClean="0"/>
              <a:t>Образец заголовка</a:t>
            </a:r>
            <a:endParaRPr lang="en-US" altLang="uk-UA" smtClean="0"/>
          </a:p>
        </p:txBody>
      </p:sp>
      <p:sp>
        <p:nvSpPr>
          <p:cNvPr id="3077" name="Текст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smtClean="0"/>
              <a:t>Образец текста</a:t>
            </a:r>
          </a:p>
          <a:p>
            <a:pPr lvl="1"/>
            <a:r>
              <a:rPr lang="ru-RU" altLang="uk-UA" smtClean="0"/>
              <a:t>Второй уровень</a:t>
            </a:r>
          </a:p>
          <a:p>
            <a:pPr lvl="2"/>
            <a:r>
              <a:rPr lang="ru-RU" altLang="uk-UA" smtClean="0"/>
              <a:t>Третий уровень</a:t>
            </a:r>
          </a:p>
          <a:p>
            <a:pPr lvl="3"/>
            <a:r>
              <a:rPr lang="ru-RU" altLang="uk-UA" smtClean="0"/>
              <a:t>Четвертый уровень</a:t>
            </a:r>
          </a:p>
          <a:p>
            <a:pPr lvl="4"/>
            <a:r>
              <a:rPr lang="ru-RU" altLang="uk-UA" smtClean="0"/>
              <a:t>Пятый уровень</a:t>
            </a:r>
            <a:endParaRPr lang="en-US" altLang="uk-UA" smtClean="0"/>
          </a:p>
        </p:txBody>
      </p:sp>
      <p:sp>
        <p:nvSpPr>
          <p:cNvPr id="10" name="Дата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latin typeface="Arial" charset="0"/>
                <a:cs typeface="Arial" charset="0"/>
              </a:defRPr>
            </a:lvl1pPr>
          </a:lstStyle>
          <a:p>
            <a:pPr>
              <a:defRPr/>
            </a:pPr>
            <a:endParaRPr lang="uk-UA" altLang="uk-UA"/>
          </a:p>
        </p:txBody>
      </p:sp>
      <p:sp>
        <p:nvSpPr>
          <p:cNvPr id="22" name="Нижний колонтитул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latin typeface="Arial" charset="0"/>
                <a:cs typeface="Arial" charset="0"/>
              </a:defRPr>
            </a:lvl1pPr>
          </a:lstStyle>
          <a:p>
            <a:pPr>
              <a:defRPr/>
            </a:pPr>
            <a:endParaRPr lang="uk-UA" altLang="uk-UA"/>
          </a:p>
        </p:txBody>
      </p:sp>
      <p:sp>
        <p:nvSpPr>
          <p:cNvPr id="18" name="Номер слайда 17"/>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a:defRPr sz="1000">
                <a:solidFill>
                  <a:srgbClr val="4B4A4E"/>
                </a:solidFill>
              </a:defRPr>
            </a:lvl1pPr>
          </a:lstStyle>
          <a:p>
            <a:fld id="{8D262DC4-53D6-4AFE-BEE9-541A6F5C95A5}" type="slidenum">
              <a:rPr lang="uk-UA" altLang="uk-UA"/>
              <a:pPr/>
              <a:t>‹#›</a:t>
            </a:fld>
            <a:endParaRPr lang="uk-UA" altLang="uk-UA"/>
          </a:p>
        </p:txBody>
      </p:sp>
    </p:spTree>
  </p:cSld>
  <p:clrMap bg1="lt1" tx1="dk1" bg2="lt2" tx2="dk2" accent1="accent1" accent2="accent2" accent3="accent3" accent4="accent4" accent5="accent5" accent6="accent6" hlink="hlink" folHlink="folHlink"/>
  <p:sldLayoutIdLst>
    <p:sldLayoutId id="2147484073" r:id="rId1"/>
    <p:sldLayoutId id="2147484053" r:id="rId2"/>
    <p:sldLayoutId id="2147484074" r:id="rId3"/>
    <p:sldLayoutId id="2147484052" r:id="rId4"/>
    <p:sldLayoutId id="2147484051" r:id="rId5"/>
    <p:sldLayoutId id="2147484050" r:id="rId6"/>
    <p:sldLayoutId id="2147484049" r:id="rId7"/>
    <p:sldLayoutId id="2147484075" r:id="rId8"/>
    <p:sldLayoutId id="2147484048" r:id="rId9"/>
    <p:sldLayoutId id="2147484047" r:id="rId10"/>
    <p:sldLayoutId id="2147484046" r:id="rId11"/>
  </p:sldLayoutIdLst>
  <p:hf hdr="0" ftr="0" dt="0"/>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7F8FA9"/>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4A66AC"/>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7000"/>
                <a:hueMod val="92000"/>
                <a:satMod val="169000"/>
                <a:lumMod val="164000"/>
              </a:schemeClr>
            </a:gs>
            <a:gs pos="7000">
              <a:schemeClr val="bg2">
                <a:shade val="96000"/>
                <a:satMod val="120000"/>
                <a:lumMod val="90000"/>
              </a:schemeClr>
            </a:gs>
          </a:gsLst>
          <a:lin ang="4800000" scaled="0"/>
          <a:tileRect/>
        </a:gra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cstate="print">
            <a:alphaModFix amt="30000"/>
            <a:duotone>
              <a:prstClr val="black"/>
              <a:schemeClr val="tx2">
                <a:tint val="45000"/>
                <a:satMod val="400000"/>
              </a:schemeClr>
            </a:duotone>
            <a:extLst>
              <a:ext uri="{28A0092B-C50C-407E-A947-70E740481C1C}">
                <a14:useLocalDpi xmlns:a14="http://schemas.microsoft.com/office/drawing/2010/main" xmlns=""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uk-UA" altLang="uk-UA"/>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uk-UA" altLang="uk-UA"/>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5C8A0CF-A2EA-4FF7-B1DA-BFB88EE75689}" type="slidenum">
              <a:rPr lang="uk-UA" altLang="uk-UA" smtClean="0"/>
              <a:pPr/>
              <a:t>‹#›</a:t>
            </a:fld>
            <a:endParaRPr lang="uk-UA" altLang="uk-UA"/>
          </a:p>
        </p:txBody>
      </p:sp>
    </p:spTree>
    <p:extLst>
      <p:ext uri="{BB962C8B-B14F-4D97-AF65-F5344CB8AC3E}">
        <p14:creationId xmlns:p14="http://schemas.microsoft.com/office/powerpoint/2010/main" xmlns="" val="3540595321"/>
      </p:ext>
    </p:extLst>
  </p:cSld>
  <p:clrMap bg1="dk1" tx1="lt1" bg2="dk2" tx2="lt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 id="2147484355" r:id="rId12"/>
    <p:sldLayoutId id="2147484356" r:id="rId13"/>
    <p:sldLayoutId id="2147484357" r:id="rId14"/>
    <p:sldLayoutId id="2147484358" r:id="rId15"/>
    <p:sldLayoutId id="2147484359" r:id="rId16"/>
    <p:sldLayoutId id="2147484360" r:id="rId17"/>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B4B4B"/>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8425" y="457200"/>
            <a:ext cx="7772400" cy="1371599"/>
          </a:xfrm>
        </p:spPr>
        <p:txBody>
          <a:bodyPr>
            <a:noAutofit/>
          </a:bodyPr>
          <a:lstStyle/>
          <a:p>
            <a:pPr eaLnBrk="1" fontAlgn="auto" hangingPunct="1">
              <a:spcAft>
                <a:spcPts val="0"/>
              </a:spcAft>
              <a:defRPr/>
            </a:pPr>
            <a:r>
              <a:rPr lang="uk-UA" sz="1400" b="1" dirty="0">
                <a:solidFill>
                  <a:schemeClr val="tx2"/>
                </a:solidFill>
              </a:rPr>
              <a:t> </a:t>
            </a:r>
            <a:br>
              <a:rPr lang="uk-UA" sz="1400" b="1" dirty="0">
                <a:solidFill>
                  <a:schemeClr val="tx2"/>
                </a:solidFill>
              </a:rPr>
            </a:br>
            <a:r>
              <a:rPr lang="uk-UA" sz="1400" dirty="0">
                <a:solidFill>
                  <a:schemeClr val="tx2"/>
                </a:solidFill>
              </a:rPr>
              <a:t> </a:t>
            </a:r>
            <a:r>
              <a:rPr lang="uk-UA" sz="1400" b="1" dirty="0">
                <a:solidFill>
                  <a:schemeClr val="tx2"/>
                </a:solidFill>
              </a:rPr>
              <a:t/>
            </a:r>
            <a:br>
              <a:rPr lang="uk-UA" sz="1400" b="1" dirty="0">
                <a:solidFill>
                  <a:schemeClr val="tx2"/>
                </a:solidFill>
              </a:rPr>
            </a:br>
            <a:r>
              <a:rPr lang="uk-UA" sz="1400" dirty="0">
                <a:solidFill>
                  <a:schemeClr val="tx2"/>
                </a:solidFill>
              </a:rPr>
              <a:t> </a:t>
            </a:r>
            <a:r>
              <a:rPr lang="uk-UA" sz="1400" b="1" dirty="0">
                <a:solidFill>
                  <a:schemeClr val="tx2"/>
                </a:solidFill>
              </a:rPr>
              <a:t/>
            </a:r>
            <a:br>
              <a:rPr lang="uk-UA" sz="1400" b="1" dirty="0">
                <a:solidFill>
                  <a:schemeClr val="tx2"/>
                </a:solidFill>
              </a:rPr>
            </a:br>
            <a:r>
              <a:rPr lang="uk-UA" sz="1800" dirty="0">
                <a:solidFill>
                  <a:schemeClr val="tx2"/>
                </a:solidFill>
              </a:rPr>
              <a:t> </a:t>
            </a:r>
            <a:r>
              <a:rPr lang="uk-UA" sz="1800" dirty="0" smtClean="0">
                <a:solidFill>
                  <a:schemeClr val="tx2"/>
                </a:solidFill>
              </a:rPr>
              <a:t/>
            </a:r>
            <a:br>
              <a:rPr lang="uk-UA" sz="1800" dirty="0" smtClean="0">
                <a:solidFill>
                  <a:schemeClr val="tx2"/>
                </a:solidFill>
              </a:rPr>
            </a:br>
            <a:r>
              <a:rPr lang="uk-UA" sz="1800" dirty="0">
                <a:solidFill>
                  <a:schemeClr val="tx2"/>
                </a:solidFill>
              </a:rPr>
              <a:t/>
            </a:r>
            <a:br>
              <a:rPr lang="uk-UA" sz="1800" dirty="0">
                <a:solidFill>
                  <a:schemeClr val="tx2"/>
                </a:solidFill>
              </a:rPr>
            </a:br>
            <a:r>
              <a:rPr lang="uk-UA" sz="1800" dirty="0" smtClean="0">
                <a:solidFill>
                  <a:schemeClr val="tx2"/>
                </a:solidFill>
              </a:rPr>
              <a:t/>
            </a:r>
            <a:br>
              <a:rPr lang="uk-UA" sz="1800" dirty="0" smtClean="0">
                <a:solidFill>
                  <a:schemeClr val="tx2"/>
                </a:solidFill>
              </a:rPr>
            </a:br>
            <a:r>
              <a:rPr lang="uk-UA" sz="1800" dirty="0" smtClean="0">
                <a:solidFill>
                  <a:schemeClr val="tx2"/>
                </a:solidFill>
              </a:rPr>
              <a:t/>
            </a:r>
            <a:br>
              <a:rPr lang="uk-UA" sz="1800" dirty="0" smtClean="0">
                <a:solidFill>
                  <a:schemeClr val="tx2"/>
                </a:solidFill>
              </a:rPr>
            </a:br>
            <a:r>
              <a:rPr lang="uk-UA" sz="1800" dirty="0">
                <a:solidFill>
                  <a:schemeClr val="tx2"/>
                </a:solidFill>
              </a:rPr>
              <a:t/>
            </a:r>
            <a:br>
              <a:rPr lang="uk-UA" sz="1800" dirty="0">
                <a:solidFill>
                  <a:schemeClr val="tx2"/>
                </a:solidFill>
              </a:rPr>
            </a:br>
            <a:r>
              <a:rPr lang="uk-UA" sz="1800" dirty="0" smtClean="0">
                <a:solidFill>
                  <a:schemeClr val="tx2"/>
                </a:solidFill>
              </a:rPr>
              <a:t/>
            </a:r>
            <a:br>
              <a:rPr lang="uk-UA" sz="1800" dirty="0" smtClean="0">
                <a:solidFill>
                  <a:schemeClr val="tx2"/>
                </a:solidFill>
              </a:rPr>
            </a:br>
            <a:r>
              <a:rPr lang="uk-UA" sz="1800" dirty="0">
                <a:solidFill>
                  <a:schemeClr val="tx2"/>
                </a:solidFill>
              </a:rPr>
              <a:t/>
            </a:r>
            <a:br>
              <a:rPr lang="uk-UA" sz="1800" dirty="0">
                <a:solidFill>
                  <a:schemeClr val="tx2"/>
                </a:solidFill>
              </a:rPr>
            </a:br>
            <a:r>
              <a:rPr lang="uk-UA" sz="1800" dirty="0" smtClean="0">
                <a:solidFill>
                  <a:schemeClr val="tx2"/>
                </a:solidFill>
              </a:rPr>
              <a:t/>
            </a:r>
            <a:br>
              <a:rPr lang="uk-UA" sz="1800" dirty="0" smtClean="0">
                <a:solidFill>
                  <a:schemeClr val="tx2"/>
                </a:solidFill>
              </a:rPr>
            </a:br>
            <a:r>
              <a:rPr lang="uk-UA" sz="1800" dirty="0">
                <a:solidFill>
                  <a:schemeClr val="tx2"/>
                </a:solidFill>
              </a:rPr>
              <a:t/>
            </a:r>
            <a:br>
              <a:rPr lang="uk-UA" sz="1800" dirty="0">
                <a:solidFill>
                  <a:schemeClr val="tx2"/>
                </a:solidFill>
              </a:rPr>
            </a:br>
            <a:r>
              <a:rPr lang="uk-UA" sz="1800" dirty="0" smtClean="0">
                <a:solidFill>
                  <a:schemeClr val="tx2"/>
                </a:solidFill>
              </a:rPr>
              <a:t/>
            </a:r>
            <a:br>
              <a:rPr lang="uk-UA" sz="1800" dirty="0" smtClean="0">
                <a:solidFill>
                  <a:schemeClr val="tx2"/>
                </a:solidFill>
              </a:rPr>
            </a:br>
            <a:r>
              <a:rPr lang="uk-UA" sz="1800" dirty="0">
                <a:solidFill>
                  <a:schemeClr val="tx2"/>
                </a:solidFill>
              </a:rPr>
              <a:t/>
            </a:r>
            <a:br>
              <a:rPr lang="uk-UA" sz="1800" dirty="0">
                <a:solidFill>
                  <a:schemeClr val="tx2"/>
                </a:solidFill>
              </a:rPr>
            </a:br>
            <a:r>
              <a:rPr lang="uk-UA" sz="1800" dirty="0" smtClean="0">
                <a:solidFill>
                  <a:schemeClr val="tx2"/>
                </a:solidFill>
              </a:rPr>
              <a:t/>
            </a:r>
            <a:br>
              <a:rPr lang="uk-UA" sz="1800" dirty="0" smtClean="0">
                <a:solidFill>
                  <a:schemeClr val="tx2"/>
                </a:solidFill>
              </a:rPr>
            </a:br>
            <a:r>
              <a:rPr lang="uk-UA" sz="1800" dirty="0" smtClean="0">
                <a:solidFill>
                  <a:schemeClr val="tx2"/>
                </a:solidFill>
              </a:rPr>
              <a:t/>
            </a:r>
            <a:br>
              <a:rPr lang="uk-UA" sz="1800" dirty="0" smtClean="0">
                <a:solidFill>
                  <a:schemeClr val="tx2"/>
                </a:solidFill>
              </a:rPr>
            </a:br>
            <a:r>
              <a:rPr lang="uk-UA" sz="1800" dirty="0">
                <a:solidFill>
                  <a:schemeClr val="tx2"/>
                </a:solidFill>
              </a:rPr>
              <a:t/>
            </a:r>
            <a:br>
              <a:rPr lang="uk-UA" sz="1800" dirty="0">
                <a:solidFill>
                  <a:schemeClr val="tx2"/>
                </a:solidFill>
              </a:rPr>
            </a:br>
            <a:r>
              <a:rPr lang="uk-UA" sz="1800" dirty="0" smtClean="0">
                <a:solidFill>
                  <a:schemeClr val="tx2"/>
                </a:solidFill>
              </a:rPr>
              <a:t/>
            </a:r>
            <a:br>
              <a:rPr lang="uk-UA" sz="1800" dirty="0" smtClean="0">
                <a:solidFill>
                  <a:schemeClr val="tx2"/>
                </a:solidFill>
              </a:rPr>
            </a:br>
            <a:r>
              <a:rPr lang="uk-UA" sz="1800" dirty="0">
                <a:solidFill>
                  <a:schemeClr val="tx2"/>
                </a:solidFill>
              </a:rPr>
              <a:t/>
            </a:r>
            <a:br>
              <a:rPr lang="uk-UA" sz="1800" dirty="0">
                <a:solidFill>
                  <a:schemeClr val="tx2"/>
                </a:solidFill>
              </a:rPr>
            </a:br>
            <a:r>
              <a:rPr lang="uk-UA" sz="1800" dirty="0" smtClean="0">
                <a:solidFill>
                  <a:schemeClr val="tx2"/>
                </a:solidFill>
              </a:rPr>
              <a:t/>
            </a:r>
            <a:br>
              <a:rPr lang="uk-UA" sz="1800" dirty="0" smtClean="0">
                <a:solidFill>
                  <a:schemeClr val="tx2"/>
                </a:solidFill>
              </a:rPr>
            </a:br>
            <a:r>
              <a:rPr lang="uk-UA" sz="1800" dirty="0">
                <a:solidFill>
                  <a:schemeClr val="tx2"/>
                </a:solidFill>
              </a:rPr>
              <a:t/>
            </a:r>
            <a:br>
              <a:rPr lang="uk-UA" sz="1800" dirty="0">
                <a:solidFill>
                  <a:schemeClr val="tx2"/>
                </a:solidFill>
              </a:rPr>
            </a:br>
            <a:r>
              <a:rPr lang="uk-UA" sz="2000" b="1" dirty="0" smtClean="0">
                <a:solidFill>
                  <a:schemeClr val="tx2"/>
                </a:solidFill>
              </a:rPr>
              <a:t/>
            </a:r>
            <a:br>
              <a:rPr lang="uk-UA" sz="2000" b="1" dirty="0" smtClean="0">
                <a:solidFill>
                  <a:schemeClr val="tx2"/>
                </a:solidFill>
              </a:rPr>
            </a:br>
            <a:r>
              <a:rPr lang="uk-UA" sz="2000" dirty="0" smtClean="0">
                <a:solidFill>
                  <a:schemeClr val="tx1"/>
                </a:solidFill>
                <a:effectLst/>
                <a:latin typeface="+mn-lt"/>
              </a:rPr>
              <a:t>НАЦІОНАЛЬНИЙ ІНСТИТУТ СТРАТЕГІЧНИХ </a:t>
            </a:r>
            <a:r>
              <a:rPr lang="uk-UA" sz="2000" dirty="0">
                <a:solidFill>
                  <a:schemeClr val="tx1"/>
                </a:solidFill>
                <a:effectLst/>
                <a:latin typeface="+mn-lt"/>
              </a:rPr>
              <a:t>ДОСЛІДЖЕНЬ</a:t>
            </a:r>
            <a:br>
              <a:rPr lang="uk-UA" sz="2000" dirty="0">
                <a:solidFill>
                  <a:schemeClr val="tx1"/>
                </a:solidFill>
                <a:effectLst/>
                <a:latin typeface="+mn-lt"/>
              </a:rPr>
            </a:br>
            <a:r>
              <a:rPr lang="en-US" sz="2000" dirty="0">
                <a:solidFill>
                  <a:schemeClr val="tx1"/>
                </a:solidFill>
                <a:effectLst/>
                <a:latin typeface="+mn-lt"/>
              </a:rPr>
              <a:t/>
            </a:r>
            <a:br>
              <a:rPr lang="en-US" sz="2000" dirty="0">
                <a:solidFill>
                  <a:schemeClr val="tx1"/>
                </a:solidFill>
                <a:effectLst/>
                <a:latin typeface="+mn-lt"/>
              </a:rPr>
            </a:br>
            <a:r>
              <a:rPr lang="uk-UA" sz="2000" dirty="0">
                <a:solidFill>
                  <a:schemeClr val="tx1"/>
                </a:solidFill>
                <a:effectLst/>
                <a:latin typeface="+mn-lt"/>
              </a:rPr>
              <a:t>Відділ гуманітарної безпеки</a:t>
            </a:r>
            <a:r>
              <a:rPr lang="uk-UA" sz="2000" b="1" dirty="0">
                <a:solidFill>
                  <a:schemeClr val="tx2"/>
                </a:solidFill>
              </a:rPr>
              <a:t> </a:t>
            </a:r>
            <a:r>
              <a:rPr lang="uk-UA" sz="2000" dirty="0">
                <a:solidFill>
                  <a:schemeClr val="tx2"/>
                </a:solidFill>
              </a:rPr>
              <a:t/>
            </a:r>
            <a:br>
              <a:rPr lang="uk-UA" sz="2000" dirty="0">
                <a:solidFill>
                  <a:schemeClr val="tx2"/>
                </a:solidFill>
              </a:rPr>
            </a:br>
            <a:endParaRPr lang="uk-UA" sz="2000" dirty="0">
              <a:solidFill>
                <a:schemeClr val="tx2">
                  <a:tint val="100000"/>
                  <a:shade val="90000"/>
                  <a:satMod val="250000"/>
                  <a:alpha val="100000"/>
                </a:schemeClr>
              </a:solidFill>
            </a:endParaRPr>
          </a:p>
        </p:txBody>
      </p:sp>
      <p:sp>
        <p:nvSpPr>
          <p:cNvPr id="3" name="Подзаголовок 2"/>
          <p:cNvSpPr>
            <a:spLocks noGrp="1"/>
          </p:cNvSpPr>
          <p:nvPr>
            <p:ph type="subTitle" idx="1"/>
          </p:nvPr>
        </p:nvSpPr>
        <p:spPr>
          <a:xfrm>
            <a:off x="457200" y="1600200"/>
            <a:ext cx="8458200" cy="5105400"/>
          </a:xfrm>
        </p:spPr>
        <p:txBody>
          <a:bodyPr>
            <a:normAutofit/>
          </a:bodyPr>
          <a:lstStyle/>
          <a:p>
            <a:pPr eaLnBrk="1" hangingPunct="1">
              <a:lnSpc>
                <a:spcPct val="80000"/>
              </a:lnSpc>
              <a:spcBef>
                <a:spcPct val="0"/>
              </a:spcBef>
            </a:pPr>
            <a:r>
              <a:rPr lang="uk-UA" altLang="uk-UA" sz="1100" b="1" dirty="0" smtClean="0">
                <a:solidFill>
                  <a:schemeClr val="tx2"/>
                </a:solidFill>
              </a:rPr>
              <a:t> </a:t>
            </a:r>
            <a:r>
              <a:rPr lang="uk-UA" altLang="uk-UA" sz="1100" dirty="0" smtClean="0">
                <a:solidFill>
                  <a:schemeClr val="tx2"/>
                </a:solidFill>
              </a:rPr>
              <a:t/>
            </a:r>
            <a:br>
              <a:rPr lang="uk-UA" altLang="uk-UA" sz="1100" dirty="0" smtClean="0">
                <a:solidFill>
                  <a:schemeClr val="tx2"/>
                </a:solidFill>
              </a:rPr>
            </a:br>
            <a:r>
              <a:rPr lang="uk-UA" altLang="uk-UA" sz="1100" b="1" dirty="0" smtClean="0">
                <a:solidFill>
                  <a:schemeClr val="tx2"/>
                </a:solidFill>
              </a:rPr>
              <a:t> </a:t>
            </a:r>
            <a:r>
              <a:rPr lang="uk-UA" altLang="uk-UA" sz="1100" dirty="0" smtClean="0">
                <a:solidFill>
                  <a:schemeClr val="tx2"/>
                </a:solidFill>
              </a:rPr>
              <a:t/>
            </a:r>
            <a:br>
              <a:rPr lang="uk-UA" altLang="uk-UA" sz="1100" dirty="0" smtClean="0">
                <a:solidFill>
                  <a:schemeClr val="tx2"/>
                </a:solidFill>
              </a:rPr>
            </a:br>
            <a:endParaRPr lang="uk-UA" altLang="uk-UA" sz="1100" dirty="0" smtClean="0">
              <a:solidFill>
                <a:schemeClr val="tx2"/>
              </a:solidFill>
            </a:endParaRPr>
          </a:p>
          <a:p>
            <a:pPr eaLnBrk="1" hangingPunct="1">
              <a:lnSpc>
                <a:spcPct val="80000"/>
              </a:lnSpc>
              <a:spcBef>
                <a:spcPct val="0"/>
              </a:spcBef>
            </a:pPr>
            <a:endParaRPr lang="uk-UA" altLang="uk-UA" sz="1100" b="1" dirty="0" smtClean="0">
              <a:solidFill>
                <a:schemeClr val="tx2"/>
              </a:solidFill>
            </a:endParaRPr>
          </a:p>
          <a:p>
            <a:pPr eaLnBrk="1" hangingPunct="1">
              <a:lnSpc>
                <a:spcPct val="80000"/>
              </a:lnSpc>
              <a:spcBef>
                <a:spcPct val="0"/>
              </a:spcBef>
            </a:pPr>
            <a:endParaRPr lang="uk-UA" altLang="uk-UA" sz="2000" b="1" dirty="0" smtClean="0">
              <a:solidFill>
                <a:schemeClr val="tx2"/>
              </a:solidFill>
            </a:endParaRPr>
          </a:p>
          <a:p>
            <a:pPr eaLnBrk="1" hangingPunct="1">
              <a:lnSpc>
                <a:spcPct val="80000"/>
              </a:lnSpc>
              <a:spcBef>
                <a:spcPct val="0"/>
              </a:spcBef>
            </a:pPr>
            <a:endParaRPr lang="uk-UA" altLang="uk-UA" sz="2000" b="1" dirty="0" smtClean="0">
              <a:solidFill>
                <a:schemeClr val="tx2"/>
              </a:solidFill>
            </a:endParaRPr>
          </a:p>
          <a:p>
            <a:pPr eaLnBrk="1" hangingPunct="1">
              <a:lnSpc>
                <a:spcPct val="80000"/>
              </a:lnSpc>
              <a:spcBef>
                <a:spcPct val="0"/>
              </a:spcBef>
            </a:pPr>
            <a:endParaRPr lang="uk-UA" altLang="uk-UA" sz="2000" b="1" dirty="0" smtClean="0">
              <a:solidFill>
                <a:schemeClr val="tx2"/>
              </a:solidFill>
            </a:endParaRPr>
          </a:p>
          <a:p>
            <a:pPr algn="ctr">
              <a:spcAft>
                <a:spcPts val="1200"/>
              </a:spcAft>
            </a:pPr>
            <a:r>
              <a:rPr lang="uk-UA" sz="2800" b="1" dirty="0"/>
              <a:t>БЕЗПЕКОВІ ВИМІРИ </a:t>
            </a:r>
            <a:endParaRPr lang="en-US" sz="2800" b="1" dirty="0" smtClean="0"/>
          </a:p>
          <a:p>
            <a:pPr algn="ctr">
              <a:spcAft>
                <a:spcPts val="1200"/>
              </a:spcAft>
            </a:pPr>
            <a:r>
              <a:rPr lang="uk-UA" sz="2800" b="1" dirty="0" smtClean="0"/>
              <a:t>ОСВІТНЬОЇ </a:t>
            </a:r>
            <a:r>
              <a:rPr lang="uk-UA" sz="2800" b="1" dirty="0"/>
              <a:t>ПОЛІТИКИ:</a:t>
            </a:r>
            <a:endParaRPr lang="uk-UA" sz="2800" dirty="0"/>
          </a:p>
          <a:p>
            <a:pPr algn="ctr">
              <a:spcAft>
                <a:spcPts val="1200"/>
              </a:spcAft>
            </a:pPr>
            <a:r>
              <a:rPr lang="uk-UA" sz="2800" b="1" dirty="0"/>
              <a:t>СВІТОВИЙ ДОСВІД І УКРАЇНСЬКІ РЕАЛІЇ</a:t>
            </a:r>
            <a:r>
              <a:rPr lang="uk-UA" altLang="uk-UA" b="1" dirty="0" smtClean="0"/>
              <a:t/>
            </a:r>
            <a:br>
              <a:rPr lang="uk-UA" altLang="uk-UA" b="1" dirty="0" smtClean="0"/>
            </a:br>
            <a:r>
              <a:rPr lang="uk-UA" altLang="uk-UA" sz="1100" b="1" dirty="0" smtClean="0"/>
              <a:t> </a:t>
            </a:r>
            <a:br>
              <a:rPr lang="uk-UA" altLang="uk-UA" sz="1100" b="1" dirty="0" smtClean="0"/>
            </a:br>
            <a:r>
              <a:rPr lang="uk-UA" altLang="uk-UA" sz="1100" b="1" dirty="0" smtClean="0"/>
              <a:t/>
            </a:r>
            <a:br>
              <a:rPr lang="uk-UA" altLang="uk-UA" sz="1100" b="1" dirty="0" smtClean="0"/>
            </a:br>
            <a:r>
              <a:rPr lang="uk-UA" altLang="uk-UA" sz="1800" b="1" i="1" dirty="0" smtClean="0"/>
              <a:t>аналітична доповідь</a:t>
            </a:r>
            <a:r>
              <a:rPr lang="uk-UA" altLang="uk-UA" sz="1800" dirty="0" smtClean="0"/>
              <a:t> </a:t>
            </a:r>
            <a:r>
              <a:rPr lang="uk-UA" altLang="uk-UA" sz="1800" b="1" dirty="0" smtClean="0"/>
              <a:t/>
            </a:r>
            <a:br>
              <a:rPr lang="uk-UA" altLang="uk-UA" sz="1800" b="1" dirty="0" smtClean="0"/>
            </a:br>
            <a:r>
              <a:rPr lang="uk-UA" altLang="uk-UA" sz="1400" dirty="0" smtClean="0"/>
              <a:t> </a:t>
            </a:r>
            <a:r>
              <a:rPr lang="uk-UA" altLang="uk-UA" sz="1400" b="1" dirty="0" smtClean="0"/>
              <a:t/>
            </a:r>
            <a:br>
              <a:rPr lang="uk-UA" altLang="uk-UA" sz="1400" b="1" dirty="0" smtClean="0"/>
            </a:br>
            <a:endParaRPr lang="en-US" altLang="uk-UA" sz="1400" b="1" dirty="0" smtClean="0"/>
          </a:p>
          <a:p>
            <a:pPr algn="ctr" eaLnBrk="1" hangingPunct="1">
              <a:lnSpc>
                <a:spcPct val="80000"/>
              </a:lnSpc>
              <a:spcBef>
                <a:spcPct val="0"/>
              </a:spcBef>
            </a:pPr>
            <a:endParaRPr lang="en-US" altLang="uk-UA" sz="1400" b="1" dirty="0" smtClean="0"/>
          </a:p>
          <a:p>
            <a:pPr algn="ctr" eaLnBrk="1" hangingPunct="1">
              <a:lnSpc>
                <a:spcPct val="80000"/>
              </a:lnSpc>
              <a:spcBef>
                <a:spcPct val="0"/>
              </a:spcBef>
            </a:pPr>
            <a:endParaRPr lang="en-US" altLang="uk-UA" sz="1400" b="1" dirty="0" smtClean="0"/>
          </a:p>
          <a:p>
            <a:pPr algn="ctr" eaLnBrk="1" hangingPunct="1">
              <a:lnSpc>
                <a:spcPct val="80000"/>
              </a:lnSpc>
              <a:spcBef>
                <a:spcPct val="0"/>
              </a:spcBef>
            </a:pPr>
            <a:endParaRPr lang="en-US" altLang="uk-UA" sz="1400" b="1" dirty="0" smtClean="0"/>
          </a:p>
          <a:p>
            <a:pPr algn="ctr" eaLnBrk="1" hangingPunct="1">
              <a:lnSpc>
                <a:spcPct val="80000"/>
              </a:lnSpc>
              <a:spcBef>
                <a:spcPct val="0"/>
              </a:spcBef>
            </a:pPr>
            <a:r>
              <a:rPr lang="uk-UA" altLang="uk-UA" sz="1400" b="1" dirty="0" smtClean="0"/>
              <a:t>Київ  201</a:t>
            </a:r>
            <a:r>
              <a:rPr lang="en-US" altLang="uk-UA" sz="1400" b="1" dirty="0" smtClean="0"/>
              <a:t>7</a:t>
            </a:r>
            <a:r>
              <a:rPr lang="uk-UA" altLang="uk-UA" sz="1100" b="1" dirty="0" smtClean="0">
                <a:solidFill>
                  <a:srgbClr val="FFFFFF"/>
                </a:solidFill>
              </a:rPr>
              <a:t/>
            </a:r>
            <a:br>
              <a:rPr lang="uk-UA" altLang="uk-UA" sz="1100" b="1" dirty="0" smtClean="0">
                <a:solidFill>
                  <a:srgbClr val="FFFFFF"/>
                </a:solidFill>
              </a:rPr>
            </a:br>
            <a:r>
              <a:rPr lang="uk-UA" altLang="uk-UA" sz="1100" b="1" dirty="0" smtClean="0">
                <a:solidFill>
                  <a:schemeClr val="tx2"/>
                </a:solidFill>
              </a:rPr>
              <a:t/>
            </a:r>
            <a:br>
              <a:rPr lang="uk-UA" altLang="uk-UA" sz="1100" b="1" dirty="0" smtClean="0">
                <a:solidFill>
                  <a:schemeClr val="tx2"/>
                </a:solidFill>
              </a:rPr>
            </a:br>
            <a:endParaRPr lang="uk-UA" altLang="uk-UA" sz="1100" dirty="0" smtClean="0"/>
          </a:p>
        </p:txBody>
      </p:sp>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B4B4B"/>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915" y="533400"/>
            <a:ext cx="8229600" cy="762000"/>
          </a:xfrm>
        </p:spPr>
        <p:txBody>
          <a:bodyPr>
            <a:noAutofit/>
          </a:bodyPr>
          <a:lstStyle/>
          <a:p>
            <a:pPr algn="l" eaLnBrk="1" hangingPunct="1">
              <a:defRPr/>
            </a:pPr>
            <a:r>
              <a:rPr lang="uk-UA" sz="2000" dirty="0">
                <a:latin typeface="+mn-lt"/>
              </a:rPr>
              <a:t/>
            </a:r>
            <a:br>
              <a:rPr lang="uk-UA" sz="2000" dirty="0">
                <a:latin typeface="+mn-lt"/>
              </a:rPr>
            </a:br>
            <a:r>
              <a:rPr lang="uk-UA" sz="2000" dirty="0" smtClean="0">
                <a:latin typeface="+mn-lt"/>
              </a:rPr>
              <a:t/>
            </a:r>
            <a:br>
              <a:rPr lang="uk-UA" sz="2000" dirty="0" smtClean="0">
                <a:latin typeface="+mn-lt"/>
              </a:rPr>
            </a:br>
            <a:r>
              <a:rPr lang="uk-UA" sz="2000" dirty="0">
                <a:latin typeface="+mn-lt"/>
              </a:rPr>
              <a:t/>
            </a:r>
            <a:br>
              <a:rPr lang="uk-UA" sz="2000" dirty="0">
                <a:latin typeface="+mn-lt"/>
              </a:rPr>
            </a:br>
            <a:r>
              <a:rPr lang="ru-RU" sz="2000" b="1" dirty="0" smtClean="0">
                <a:solidFill>
                  <a:schemeClr val="tx1"/>
                </a:solidFill>
                <a:effectLst/>
                <a:latin typeface="+mn-lt"/>
              </a:rPr>
              <a:t>РЕФОРМУВАННЯ СИСТЕМИ ОСВІТИ: ПРОБЛЕМИ І ПЕРСПЕКТИВИ В КОНТЕКСТІ НАЦІОНАЛЬНОЇ БЕЗПЕКИ</a:t>
            </a:r>
            <a:endParaRPr lang="uk-UA" sz="2000" dirty="0">
              <a:solidFill>
                <a:schemeClr val="tx1"/>
              </a:solidFill>
              <a:latin typeface="+mn-lt"/>
            </a:endParaRPr>
          </a:p>
        </p:txBody>
      </p:sp>
      <p:sp>
        <p:nvSpPr>
          <p:cNvPr id="3" name="Номер слайда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590AEE-4CF8-42E3-9938-B2829124225D}" type="slidenum">
              <a:rPr lang="uk-UA" altLang="uk-UA">
                <a:solidFill>
                  <a:srgbClr val="EDEDED"/>
                </a:solidFill>
              </a:rPr>
              <a:pPr eaLnBrk="1" hangingPunct="1"/>
              <a:t>10</a:t>
            </a:fld>
            <a:endParaRPr lang="uk-UA" altLang="uk-UA" dirty="0">
              <a:solidFill>
                <a:srgbClr val="EDEDED"/>
              </a:solidFill>
            </a:endParaRPr>
          </a:p>
        </p:txBody>
      </p:sp>
      <p:sp>
        <p:nvSpPr>
          <p:cNvPr id="40964" name="Прямоугольник 3"/>
          <p:cNvSpPr>
            <a:spLocks noChangeArrowheads="1"/>
          </p:cNvSpPr>
          <p:nvPr/>
        </p:nvSpPr>
        <p:spPr bwMode="auto">
          <a:xfrm>
            <a:off x="473075" y="1568450"/>
            <a:ext cx="8229600" cy="5124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Arial" panose="020B0604020202020204" pitchFamily="34" charset="0"/>
              </a:defRPr>
            </a:lvl1pPr>
            <a:lvl2pPr marL="742950" indent="-285750" eaLnBrk="0" hangingPunct="0">
              <a:spcBef>
                <a:spcPts val="400"/>
              </a:spcBef>
              <a:buClr>
                <a:schemeClr val="accent2"/>
              </a:buClr>
              <a:buSzPct val="90000"/>
              <a:buChar char="•"/>
              <a:defRPr sz="2600">
                <a:solidFill>
                  <a:schemeClr val="tx1"/>
                </a:solidFill>
                <a:latin typeface="Arial" panose="020B0604020202020204" pitchFamily="34" charset="0"/>
              </a:defRPr>
            </a:lvl2pPr>
            <a:lvl3pPr marL="1143000" indent="-228600" eaLnBrk="0" hangingPunct="0">
              <a:spcBef>
                <a:spcPts val="400"/>
              </a:spcBef>
              <a:buClr>
                <a:srgbClr val="D2DA7A"/>
              </a:buClr>
              <a:buSzPct val="100000"/>
              <a:buFont typeface="Wingdings 2" panose="05020102010507070707" pitchFamily="18" charset="2"/>
              <a:buChar char=""/>
              <a:defRPr sz="2300">
                <a:solidFill>
                  <a:schemeClr val="tx1"/>
                </a:solidFill>
                <a:latin typeface="Arial" panose="020B0604020202020204" pitchFamily="34" charset="0"/>
              </a:defRPr>
            </a:lvl3pPr>
            <a:lvl4pPr marL="1600200" indent="-228600" eaLnBrk="0" hangingPunct="0">
              <a:spcBef>
                <a:spcPts val="400"/>
              </a:spcBef>
              <a:buClr>
                <a:srgbClr val="D2DA7A"/>
              </a:buClr>
              <a:buSzPct val="10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ts val="400"/>
              </a:spcBef>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5pPr>
            <a:lvl6pPr marL="25146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6pPr>
            <a:lvl7pPr marL="29718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7pPr>
            <a:lvl8pPr marL="34290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8pPr>
            <a:lvl9pPr marL="38862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9pPr>
          </a:lstStyle>
          <a:p>
            <a:pPr eaLnBrk="1" hangingPunct="1">
              <a:buClrTx/>
              <a:buSzTx/>
              <a:buFontTx/>
              <a:buNone/>
            </a:pPr>
            <a:r>
              <a:rPr lang="uk-UA" altLang="uk-UA" sz="1800" b="1" dirty="0" smtClean="0"/>
              <a:t>2014 року на засадах інтеграції вітчизняної освітньої системи до Європейського простору вищої освіти було ухвалено Закон України «Про вищу освіту». У жовтні 2016 року прийнято у першому читанні рамковий </a:t>
            </a:r>
            <a:r>
              <a:rPr lang="uk-UA" altLang="uk-UA" sz="1800" b="1" dirty="0" smtClean="0">
                <a:solidFill>
                  <a:srgbClr val="FFFF00"/>
                </a:solidFill>
              </a:rPr>
              <a:t>Закон України «ПРО ОСВІТУ»</a:t>
            </a:r>
            <a:r>
              <a:rPr lang="uk-UA" altLang="uk-UA" sz="1800" b="1" dirty="0" smtClean="0"/>
              <a:t>.</a:t>
            </a:r>
          </a:p>
          <a:p>
            <a:pPr eaLnBrk="1" hangingPunct="1">
              <a:buClrTx/>
              <a:buSzTx/>
              <a:buFontTx/>
              <a:buNone/>
            </a:pPr>
            <a:endParaRPr lang="uk-UA" altLang="uk-UA" sz="1800" b="1" dirty="0" smtClean="0"/>
          </a:p>
          <a:p>
            <a:pPr eaLnBrk="1" hangingPunct="1">
              <a:buClrTx/>
              <a:buSzTx/>
              <a:buFontTx/>
              <a:buNone/>
            </a:pPr>
            <a:r>
              <a:rPr lang="uk-UA" altLang="uk-UA" sz="2000" b="1" dirty="0" smtClean="0"/>
              <a:t>ПОЗИТИВНІ МОМЕНТИ:</a:t>
            </a:r>
          </a:p>
          <a:p>
            <a:pPr marL="342900" indent="-342900" eaLnBrk="1" hangingPunct="1">
              <a:spcAft>
                <a:spcPts val="600"/>
              </a:spcAft>
              <a:buClrTx/>
              <a:buSzTx/>
              <a:buFont typeface="+mj-lt"/>
              <a:buAutoNum type="arabicPeriod"/>
            </a:pPr>
            <a:r>
              <a:rPr lang="uk-UA" altLang="uk-UA" sz="1700" b="1" dirty="0" smtClean="0"/>
              <a:t>Впровадження інклюзивної освіти.</a:t>
            </a:r>
          </a:p>
          <a:p>
            <a:pPr marL="342900" indent="-342900" eaLnBrk="1" hangingPunct="1">
              <a:spcAft>
                <a:spcPts val="600"/>
              </a:spcAft>
              <a:buClrTx/>
              <a:buSzTx/>
              <a:buFont typeface="+mj-lt"/>
              <a:buAutoNum type="arabicPeriod"/>
            </a:pPr>
            <a:r>
              <a:rPr lang="uk-UA" altLang="uk-UA" sz="1700" b="1" dirty="0" smtClean="0"/>
              <a:t>Законодавче визнання формальної, неформальної та інформальної (самоорганізовуваної, самостійної) освіти.</a:t>
            </a:r>
          </a:p>
          <a:p>
            <a:pPr marL="342900" indent="-342900" eaLnBrk="1" hangingPunct="1">
              <a:spcAft>
                <a:spcPts val="600"/>
              </a:spcAft>
              <a:buClrTx/>
              <a:buSzTx/>
              <a:buFont typeface="+mj-lt"/>
              <a:buAutoNum type="arabicPeriod"/>
            </a:pPr>
            <a:r>
              <a:rPr lang="uk-UA" altLang="uk-UA" sz="1700" b="1" dirty="0" smtClean="0"/>
              <a:t>Профілізація старшої школи як крок до кращої підготовки молоді до самостійного життя, успішної трудової діяльності.</a:t>
            </a:r>
          </a:p>
          <a:p>
            <a:pPr marL="342900" indent="-342900" eaLnBrk="1" hangingPunct="1">
              <a:spcAft>
                <a:spcPts val="600"/>
              </a:spcAft>
              <a:buClrTx/>
              <a:buSzTx/>
              <a:buFont typeface="+mj-lt"/>
              <a:buAutoNum type="arabicPeriod"/>
            </a:pPr>
            <a:r>
              <a:rPr lang="uk-UA" altLang="uk-UA" sz="1700" b="1" dirty="0" smtClean="0"/>
              <a:t>Запровадження громадського контролю на всіх освітніх рівнях.</a:t>
            </a:r>
          </a:p>
          <a:p>
            <a:pPr marL="342900" indent="-342900" eaLnBrk="1" hangingPunct="1">
              <a:spcAft>
                <a:spcPts val="600"/>
              </a:spcAft>
              <a:buClrTx/>
              <a:buSzTx/>
              <a:buFont typeface="+mj-lt"/>
              <a:buAutoNum type="arabicPeriod"/>
            </a:pPr>
            <a:r>
              <a:rPr lang="uk-UA" altLang="uk-UA" sz="1700" b="1" dirty="0" smtClean="0"/>
              <a:t>Оновлення системи забезпечення якості освіти відповідно до європейських вимог.</a:t>
            </a:r>
          </a:p>
          <a:p>
            <a:pPr marL="342900" indent="-342900" eaLnBrk="1" hangingPunct="1">
              <a:spcAft>
                <a:spcPts val="600"/>
              </a:spcAft>
              <a:buClrTx/>
              <a:buSzTx/>
              <a:buFont typeface="+mj-lt"/>
              <a:buAutoNum type="arabicPeriod"/>
            </a:pPr>
            <a:r>
              <a:rPr lang="uk-UA" altLang="uk-UA" sz="1700" b="1" dirty="0" smtClean="0"/>
              <a:t>Запровадження державно-громадського управління закладами освіти, зокрема, у сфері повноважень батьківських об’єднань.</a:t>
            </a:r>
          </a:p>
          <a:p>
            <a:pPr marL="342900" indent="-342900" eaLnBrk="1" hangingPunct="1">
              <a:spcAft>
                <a:spcPts val="600"/>
              </a:spcAft>
              <a:buClrTx/>
              <a:buSzTx/>
              <a:buFont typeface="+mj-lt"/>
              <a:buAutoNum type="arabicPeriod"/>
            </a:pPr>
            <a:r>
              <a:rPr lang="uk-UA" altLang="uk-UA" sz="1700" b="1" dirty="0" smtClean="0"/>
              <a:t>Впровадження системи освітніх і професійних кваліфікацій.</a:t>
            </a:r>
            <a:endParaRPr lang="uk-UA" altLang="uk-UA" sz="1700" b="1" dirty="0"/>
          </a:p>
        </p:txBody>
      </p:sp>
    </p:spTree>
    <p:extLst>
      <p:ext uri="{BB962C8B-B14F-4D97-AF65-F5344CB8AC3E}">
        <p14:creationId xmlns:p14="http://schemas.microsoft.com/office/powerpoint/2010/main" xmlns="" val="1143220834"/>
      </p:ext>
    </p:extLst>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B4B4B"/>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915" y="533400"/>
            <a:ext cx="8229600" cy="762000"/>
          </a:xfrm>
        </p:spPr>
        <p:txBody>
          <a:bodyPr>
            <a:noAutofit/>
          </a:bodyPr>
          <a:lstStyle/>
          <a:p>
            <a:pPr algn="l" eaLnBrk="1" hangingPunct="1">
              <a:defRPr/>
            </a:pPr>
            <a:r>
              <a:rPr lang="uk-UA" sz="2000" dirty="0">
                <a:latin typeface="+mn-lt"/>
              </a:rPr>
              <a:t/>
            </a:r>
            <a:br>
              <a:rPr lang="uk-UA" sz="2000" dirty="0">
                <a:latin typeface="+mn-lt"/>
              </a:rPr>
            </a:br>
            <a:r>
              <a:rPr lang="uk-UA" sz="2000" dirty="0" smtClean="0">
                <a:latin typeface="+mn-lt"/>
              </a:rPr>
              <a:t/>
            </a:r>
            <a:br>
              <a:rPr lang="uk-UA" sz="2000" dirty="0" smtClean="0">
                <a:latin typeface="+mn-lt"/>
              </a:rPr>
            </a:br>
            <a:r>
              <a:rPr lang="uk-UA" sz="2000" dirty="0">
                <a:latin typeface="+mn-lt"/>
              </a:rPr>
              <a:t/>
            </a:r>
            <a:br>
              <a:rPr lang="uk-UA" sz="2000" dirty="0">
                <a:latin typeface="+mn-lt"/>
              </a:rPr>
            </a:br>
            <a:r>
              <a:rPr lang="ru-RU" sz="2000" b="1" dirty="0" smtClean="0">
                <a:solidFill>
                  <a:schemeClr val="tx1"/>
                </a:solidFill>
                <a:effectLst/>
                <a:latin typeface="+mn-lt"/>
              </a:rPr>
              <a:t>РЕФОРМУВАННЯ СИСТЕМИ ОСВІТИ: ПРОБЛЕМИ І ПЕРСПЕКТИВИ В КОНТЕКСТІ НАЦІОНАЛЬНОЇ БЕЗПЕКИ</a:t>
            </a:r>
            <a:endParaRPr lang="uk-UA" sz="2000" dirty="0">
              <a:solidFill>
                <a:schemeClr val="tx1"/>
              </a:solidFill>
              <a:latin typeface="+mn-lt"/>
            </a:endParaRPr>
          </a:p>
        </p:txBody>
      </p:sp>
      <p:sp>
        <p:nvSpPr>
          <p:cNvPr id="3" name="Номер слайда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590AEE-4CF8-42E3-9938-B2829124225D}" type="slidenum">
              <a:rPr lang="uk-UA" altLang="uk-UA">
                <a:solidFill>
                  <a:srgbClr val="EDEDED"/>
                </a:solidFill>
              </a:rPr>
              <a:pPr eaLnBrk="1" hangingPunct="1"/>
              <a:t>11</a:t>
            </a:fld>
            <a:endParaRPr lang="uk-UA" altLang="uk-UA" dirty="0">
              <a:solidFill>
                <a:srgbClr val="EDEDED"/>
              </a:solidFill>
            </a:endParaRPr>
          </a:p>
        </p:txBody>
      </p:sp>
      <p:sp>
        <p:nvSpPr>
          <p:cNvPr id="40964" name="Прямоугольник 3"/>
          <p:cNvSpPr>
            <a:spLocks noChangeArrowheads="1"/>
          </p:cNvSpPr>
          <p:nvPr/>
        </p:nvSpPr>
        <p:spPr bwMode="auto">
          <a:xfrm>
            <a:off x="473075" y="1568450"/>
            <a:ext cx="8229600" cy="4770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Arial" panose="020B0604020202020204" pitchFamily="34" charset="0"/>
              </a:defRPr>
            </a:lvl1pPr>
            <a:lvl2pPr marL="742950" indent="-285750" eaLnBrk="0" hangingPunct="0">
              <a:spcBef>
                <a:spcPts val="400"/>
              </a:spcBef>
              <a:buClr>
                <a:schemeClr val="accent2"/>
              </a:buClr>
              <a:buSzPct val="90000"/>
              <a:buChar char="•"/>
              <a:defRPr sz="2600">
                <a:solidFill>
                  <a:schemeClr val="tx1"/>
                </a:solidFill>
                <a:latin typeface="Arial" panose="020B0604020202020204" pitchFamily="34" charset="0"/>
              </a:defRPr>
            </a:lvl2pPr>
            <a:lvl3pPr marL="1143000" indent="-228600" eaLnBrk="0" hangingPunct="0">
              <a:spcBef>
                <a:spcPts val="400"/>
              </a:spcBef>
              <a:buClr>
                <a:srgbClr val="D2DA7A"/>
              </a:buClr>
              <a:buSzPct val="100000"/>
              <a:buFont typeface="Wingdings 2" panose="05020102010507070707" pitchFamily="18" charset="2"/>
              <a:buChar char=""/>
              <a:defRPr sz="2300">
                <a:solidFill>
                  <a:schemeClr val="tx1"/>
                </a:solidFill>
                <a:latin typeface="Arial" panose="020B0604020202020204" pitchFamily="34" charset="0"/>
              </a:defRPr>
            </a:lvl3pPr>
            <a:lvl4pPr marL="1600200" indent="-228600" eaLnBrk="0" hangingPunct="0">
              <a:spcBef>
                <a:spcPts val="400"/>
              </a:spcBef>
              <a:buClr>
                <a:srgbClr val="D2DA7A"/>
              </a:buClr>
              <a:buSzPct val="10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ts val="400"/>
              </a:spcBef>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5pPr>
            <a:lvl6pPr marL="25146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6pPr>
            <a:lvl7pPr marL="29718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7pPr>
            <a:lvl8pPr marL="34290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8pPr>
            <a:lvl9pPr marL="38862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9pPr>
          </a:lstStyle>
          <a:p>
            <a:pPr eaLnBrk="1" hangingPunct="1">
              <a:buClrTx/>
              <a:buSzTx/>
              <a:buFontTx/>
              <a:buNone/>
            </a:pPr>
            <a:endParaRPr lang="uk-UA" altLang="uk-UA" sz="2000" b="1" dirty="0" smtClean="0"/>
          </a:p>
          <a:p>
            <a:pPr eaLnBrk="1" hangingPunct="1">
              <a:buClrTx/>
              <a:buSzTx/>
              <a:buFontTx/>
              <a:buNone/>
            </a:pPr>
            <a:r>
              <a:rPr lang="uk-UA" altLang="uk-UA" sz="2000" b="1" dirty="0" smtClean="0"/>
              <a:t>ПРОБЛЕМНІ МОМЕНТИ:</a:t>
            </a:r>
          </a:p>
          <a:p>
            <a:pPr eaLnBrk="1" hangingPunct="1">
              <a:buClrTx/>
              <a:buSzTx/>
              <a:buFontTx/>
              <a:buNone/>
            </a:pPr>
            <a:endParaRPr lang="uk-UA" altLang="uk-UA" sz="2400" b="1" dirty="0" smtClean="0"/>
          </a:p>
          <a:p>
            <a:pPr eaLnBrk="1" hangingPunct="1">
              <a:buClrTx/>
              <a:buSzTx/>
              <a:buNone/>
            </a:pPr>
            <a:r>
              <a:rPr lang="uk-UA" altLang="uk-UA" sz="2000" b="1" dirty="0" smtClean="0"/>
              <a:t>Фактична залежність виконання Закону «Про освіту» від численних похідних законодавчих актів і відомчих норм, які повинні розроблятися і впроваджуватися на його основі, що загрожує:</a:t>
            </a:r>
          </a:p>
          <a:p>
            <a:pPr eaLnBrk="1" hangingPunct="1">
              <a:buClrTx/>
              <a:buSzTx/>
              <a:buNone/>
            </a:pPr>
            <a:endParaRPr lang="uk-UA" altLang="uk-UA" sz="2000" b="1" dirty="0" smtClean="0"/>
          </a:p>
          <a:p>
            <a:pPr marL="285750" indent="-285750" eaLnBrk="1" hangingPunct="1">
              <a:buClrTx/>
              <a:buSzTx/>
              <a:buFont typeface="Wingdings" panose="05000000000000000000" pitchFamily="2" charset="2"/>
              <a:buChar char="Ø"/>
            </a:pPr>
            <a:r>
              <a:rPr lang="uk-UA" altLang="uk-UA" sz="2000" b="1" dirty="0" smtClean="0"/>
              <a:t>відкладенням необхідних змін (до їх унормування відповідними актами);</a:t>
            </a:r>
          </a:p>
          <a:p>
            <a:pPr marL="285750" indent="-285750" eaLnBrk="1" hangingPunct="1">
              <a:buClrTx/>
              <a:buSzTx/>
              <a:buFont typeface="Wingdings" panose="05000000000000000000" pitchFamily="2" charset="2"/>
              <a:buChar char="Ø"/>
            </a:pPr>
            <a:endParaRPr lang="uk-UA" altLang="uk-UA" sz="2000" b="1" dirty="0" smtClean="0"/>
          </a:p>
          <a:p>
            <a:pPr marL="285750" indent="-285750" eaLnBrk="1" hangingPunct="1">
              <a:buClrTx/>
              <a:buSzTx/>
              <a:buFont typeface="Wingdings" panose="05000000000000000000" pitchFamily="2" charset="2"/>
              <a:buChar char="Ø"/>
            </a:pPr>
            <a:r>
              <a:rPr lang="uk-UA" altLang="uk-UA" sz="2000" b="1" dirty="0" smtClean="0"/>
              <a:t>наданням неправомірних можливостей для окремих посадовців здійснювати процес реформування «в ручному режимі», без належного обґрунтування та фахового і громадського обговорення.</a:t>
            </a:r>
            <a:endParaRPr lang="uk-UA" altLang="uk-UA" sz="2000" b="1" dirty="0"/>
          </a:p>
        </p:txBody>
      </p:sp>
    </p:spTree>
    <p:extLst>
      <p:ext uri="{BB962C8B-B14F-4D97-AF65-F5344CB8AC3E}">
        <p14:creationId xmlns:p14="http://schemas.microsoft.com/office/powerpoint/2010/main" xmlns="" val="1931341952"/>
      </p:ext>
    </p:extLst>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B4B4B"/>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915" y="533400"/>
            <a:ext cx="8229600" cy="762000"/>
          </a:xfrm>
        </p:spPr>
        <p:txBody>
          <a:bodyPr>
            <a:noAutofit/>
          </a:bodyPr>
          <a:lstStyle/>
          <a:p>
            <a:pPr algn="l" eaLnBrk="1" hangingPunct="1">
              <a:defRPr/>
            </a:pPr>
            <a:r>
              <a:rPr lang="uk-UA" sz="2000" dirty="0" smtClean="0">
                <a:latin typeface="+mn-lt"/>
              </a:rPr>
              <a:t/>
            </a:r>
            <a:br>
              <a:rPr lang="uk-UA" sz="2000" dirty="0" smtClean="0">
                <a:latin typeface="+mn-lt"/>
              </a:rPr>
            </a:br>
            <a:r>
              <a:rPr lang="uk-UA" sz="2000" dirty="0" smtClean="0">
                <a:latin typeface="+mn-lt"/>
              </a:rPr>
              <a:t/>
            </a:r>
            <a:br>
              <a:rPr lang="uk-UA" sz="2000" dirty="0" smtClean="0">
                <a:latin typeface="+mn-lt"/>
              </a:rPr>
            </a:br>
            <a:r>
              <a:rPr lang="uk-UA" sz="2000" dirty="0" smtClean="0">
                <a:latin typeface="+mn-lt"/>
              </a:rPr>
              <a:t/>
            </a:r>
            <a:br>
              <a:rPr lang="uk-UA" sz="2000" dirty="0" smtClean="0">
                <a:latin typeface="+mn-lt"/>
              </a:rPr>
            </a:br>
            <a:r>
              <a:rPr lang="uk-UA" sz="2000" b="1" dirty="0" smtClean="0">
                <a:solidFill>
                  <a:schemeClr val="tx1"/>
                </a:solidFill>
                <a:effectLst/>
                <a:latin typeface="+mn-lt"/>
              </a:rPr>
              <a:t>РЕФОРМУВАННЯ СИСТЕМИ ОСВІТИ: ПРОБЛЕМИ І ПЕРСПЕКТИВИ В КОНТЕКСТІ НАЦІОНАЛЬНОЇ БЕЗПЕКИ</a:t>
            </a:r>
            <a:endParaRPr lang="uk-UA" sz="2000" dirty="0">
              <a:solidFill>
                <a:schemeClr val="tx1"/>
              </a:solidFill>
              <a:latin typeface="+mn-lt"/>
            </a:endParaRPr>
          </a:p>
        </p:txBody>
      </p:sp>
      <p:sp>
        <p:nvSpPr>
          <p:cNvPr id="3" name="Номер слайда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590AEE-4CF8-42E3-9938-B2829124225D}" type="slidenum">
              <a:rPr lang="uk-UA" altLang="uk-UA">
                <a:solidFill>
                  <a:srgbClr val="EDEDED"/>
                </a:solidFill>
              </a:rPr>
              <a:pPr eaLnBrk="1" hangingPunct="1"/>
              <a:t>12</a:t>
            </a:fld>
            <a:endParaRPr lang="uk-UA" altLang="uk-UA" dirty="0">
              <a:solidFill>
                <a:srgbClr val="EDEDED"/>
              </a:solidFill>
            </a:endParaRPr>
          </a:p>
        </p:txBody>
      </p:sp>
      <p:sp>
        <p:nvSpPr>
          <p:cNvPr id="40964" name="Прямоугольник 3"/>
          <p:cNvSpPr>
            <a:spLocks noChangeArrowheads="1"/>
          </p:cNvSpPr>
          <p:nvPr/>
        </p:nvSpPr>
        <p:spPr bwMode="auto">
          <a:xfrm>
            <a:off x="473075" y="1568450"/>
            <a:ext cx="8229600" cy="5047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Arial" panose="020B0604020202020204" pitchFamily="34" charset="0"/>
              </a:defRPr>
            </a:lvl1pPr>
            <a:lvl2pPr marL="742950" indent="-285750" eaLnBrk="0" hangingPunct="0">
              <a:spcBef>
                <a:spcPts val="400"/>
              </a:spcBef>
              <a:buClr>
                <a:schemeClr val="accent2"/>
              </a:buClr>
              <a:buSzPct val="90000"/>
              <a:buChar char="•"/>
              <a:defRPr sz="2600">
                <a:solidFill>
                  <a:schemeClr val="tx1"/>
                </a:solidFill>
                <a:latin typeface="Arial" panose="020B0604020202020204" pitchFamily="34" charset="0"/>
              </a:defRPr>
            </a:lvl2pPr>
            <a:lvl3pPr marL="1143000" indent="-228600" eaLnBrk="0" hangingPunct="0">
              <a:spcBef>
                <a:spcPts val="400"/>
              </a:spcBef>
              <a:buClr>
                <a:srgbClr val="D2DA7A"/>
              </a:buClr>
              <a:buSzPct val="100000"/>
              <a:buFont typeface="Wingdings 2" panose="05020102010507070707" pitchFamily="18" charset="2"/>
              <a:buChar char=""/>
              <a:defRPr sz="2300">
                <a:solidFill>
                  <a:schemeClr val="tx1"/>
                </a:solidFill>
                <a:latin typeface="Arial" panose="020B0604020202020204" pitchFamily="34" charset="0"/>
              </a:defRPr>
            </a:lvl3pPr>
            <a:lvl4pPr marL="1600200" indent="-228600" eaLnBrk="0" hangingPunct="0">
              <a:spcBef>
                <a:spcPts val="400"/>
              </a:spcBef>
              <a:buClr>
                <a:srgbClr val="D2DA7A"/>
              </a:buClr>
              <a:buSzPct val="10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ts val="400"/>
              </a:spcBef>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5pPr>
            <a:lvl6pPr marL="25146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6pPr>
            <a:lvl7pPr marL="29718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7pPr>
            <a:lvl8pPr marL="34290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8pPr>
            <a:lvl9pPr marL="38862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9pPr>
          </a:lstStyle>
          <a:p>
            <a:pPr eaLnBrk="1" hangingPunct="1">
              <a:buClrTx/>
              <a:buSzTx/>
              <a:buFontTx/>
              <a:buNone/>
            </a:pPr>
            <a:r>
              <a:rPr lang="uk-UA" sz="2000" b="1" dirty="0" smtClean="0"/>
              <a:t>Успішність імплементації положень нового рамкового Закону України «Про освіту» залежить від вирішення таких питань:</a:t>
            </a:r>
            <a:endParaRPr lang="uk-UA" altLang="uk-UA" sz="2000" b="1" dirty="0" smtClean="0"/>
          </a:p>
          <a:p>
            <a:pPr marL="342900" indent="-342900" eaLnBrk="1" hangingPunct="1">
              <a:spcBef>
                <a:spcPts val="1200"/>
              </a:spcBef>
              <a:spcAft>
                <a:spcPts val="0"/>
              </a:spcAft>
              <a:buClrTx/>
              <a:buSzTx/>
              <a:buFont typeface="+mj-lt"/>
              <a:buAutoNum type="arabicPeriod"/>
            </a:pPr>
            <a:r>
              <a:rPr lang="uk-UA" altLang="uk-UA" sz="1700" b="1" dirty="0" smtClean="0"/>
              <a:t>Впровадження компетентнісного підходу.</a:t>
            </a:r>
          </a:p>
          <a:p>
            <a:pPr marL="342900" indent="-342900" eaLnBrk="1" hangingPunct="1">
              <a:spcAft>
                <a:spcPts val="0"/>
              </a:spcAft>
              <a:buClrTx/>
              <a:buSzTx/>
              <a:buFont typeface="+mj-lt"/>
              <a:buAutoNum type="arabicPeriod"/>
            </a:pPr>
            <a:r>
              <a:rPr lang="uk-UA" altLang="uk-UA" sz="1700" b="1" dirty="0" smtClean="0"/>
              <a:t>Узгодження освітнього законодавства із Національною рамкою кваліфікацій, що базується на європейських стандартах та передбачає зв’язок освіти з вимогами ринку праці.</a:t>
            </a:r>
          </a:p>
          <a:p>
            <a:pPr marL="342900" indent="-342900" eaLnBrk="1" hangingPunct="1">
              <a:spcAft>
                <a:spcPts val="0"/>
              </a:spcAft>
              <a:buClrTx/>
              <a:buSzTx/>
              <a:buFont typeface="+mj-lt"/>
              <a:buAutoNum type="arabicPeriod"/>
            </a:pPr>
            <a:r>
              <a:rPr lang="uk-UA" altLang="uk-UA" sz="1700" b="1" dirty="0" smtClean="0"/>
              <a:t>Запровадження оновлених рівнів повної загальної середньої освіти, особливо її останнього, профілізованого етапу, вимагає ретельної підготовки змістової, матеріально-технічної, кадрової та організаційної бази.</a:t>
            </a:r>
          </a:p>
          <a:p>
            <a:pPr marL="342900" indent="-342900" eaLnBrk="1" hangingPunct="1">
              <a:spcAft>
                <a:spcPts val="0"/>
              </a:spcAft>
              <a:buClrTx/>
              <a:buSzTx/>
              <a:buFont typeface="+mj-lt"/>
              <a:buAutoNum type="arabicPeriod"/>
            </a:pPr>
            <a:r>
              <a:rPr lang="uk-UA" altLang="uk-UA" sz="1700" b="1" dirty="0" smtClean="0"/>
              <a:t>Врахування ризиків соціально-політичного характеру у разі виникнення проблем із фінансуванням витрат, пов'язаних з підвищенням оплати праці - </a:t>
            </a:r>
            <a:r>
              <a:rPr lang="uk-UA" altLang="uk-UA" sz="1700" i="1" dirty="0" smtClean="0"/>
              <a:t>оклад педагогічного працівника найнижчої кваліфікаційної категорії встановлюється у розмірі трьох мінімальних заробітних </a:t>
            </a:r>
            <a:r>
              <a:rPr lang="uk-UA" altLang="uk-UA" sz="1700" i="1" dirty="0" smtClean="0"/>
              <a:t>плат (</a:t>
            </a:r>
            <a:r>
              <a:rPr lang="uk-UA" altLang="uk-UA" sz="1700" i="1" dirty="0" smtClean="0"/>
              <a:t>проект Закону «Про освіту»).</a:t>
            </a:r>
          </a:p>
          <a:p>
            <a:pPr marL="342900" indent="-342900" eaLnBrk="1" hangingPunct="1">
              <a:spcAft>
                <a:spcPts val="0"/>
              </a:spcAft>
              <a:buClrTx/>
              <a:buSzTx/>
              <a:buFont typeface="+mj-lt"/>
              <a:buAutoNum type="arabicPeriod"/>
            </a:pPr>
            <a:r>
              <a:rPr lang="uk-UA" altLang="uk-UA" sz="1700" b="1" dirty="0" smtClean="0"/>
              <a:t>Відсутність положень, які б належним чином врегульовували питання фінансування освітніх закладів.</a:t>
            </a:r>
          </a:p>
          <a:p>
            <a:pPr marL="342900" indent="-342900" eaLnBrk="1" hangingPunct="1">
              <a:spcAft>
                <a:spcPts val="600"/>
              </a:spcAft>
              <a:buClrTx/>
              <a:buSzTx/>
              <a:buFont typeface="+mj-lt"/>
              <a:buAutoNum type="arabicPeriod"/>
            </a:pPr>
            <a:endParaRPr lang="uk-UA" altLang="uk-UA" sz="1700" i="1" dirty="0" smtClean="0"/>
          </a:p>
        </p:txBody>
      </p:sp>
    </p:spTree>
    <p:extLst>
      <p:ext uri="{BB962C8B-B14F-4D97-AF65-F5344CB8AC3E}">
        <p14:creationId xmlns:p14="http://schemas.microsoft.com/office/powerpoint/2010/main" xmlns="" val="3508390512"/>
      </p:ext>
    </p:extLst>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B4B4B"/>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915" y="533400"/>
            <a:ext cx="8229600" cy="762000"/>
          </a:xfrm>
        </p:spPr>
        <p:txBody>
          <a:bodyPr>
            <a:noAutofit/>
          </a:bodyPr>
          <a:lstStyle/>
          <a:p>
            <a:pPr algn="l" eaLnBrk="1" hangingPunct="1">
              <a:defRPr/>
            </a:pPr>
            <a:r>
              <a:rPr lang="uk-UA" sz="2000" dirty="0" smtClean="0">
                <a:latin typeface="+mn-lt"/>
              </a:rPr>
              <a:t/>
            </a:r>
            <a:br>
              <a:rPr lang="uk-UA" sz="2000" dirty="0" smtClean="0">
                <a:latin typeface="+mn-lt"/>
              </a:rPr>
            </a:br>
            <a:r>
              <a:rPr lang="uk-UA" sz="2000" dirty="0" smtClean="0">
                <a:latin typeface="+mn-lt"/>
              </a:rPr>
              <a:t/>
            </a:r>
            <a:br>
              <a:rPr lang="uk-UA" sz="2000" dirty="0" smtClean="0">
                <a:latin typeface="+mn-lt"/>
              </a:rPr>
            </a:br>
            <a:r>
              <a:rPr lang="uk-UA" sz="2000" dirty="0" smtClean="0">
                <a:latin typeface="+mn-lt"/>
              </a:rPr>
              <a:t/>
            </a:r>
            <a:br>
              <a:rPr lang="uk-UA" sz="2000" dirty="0" smtClean="0">
                <a:latin typeface="+mn-lt"/>
              </a:rPr>
            </a:br>
            <a:r>
              <a:rPr lang="uk-UA" sz="2000" b="1" dirty="0" smtClean="0">
                <a:solidFill>
                  <a:schemeClr val="tx1"/>
                </a:solidFill>
                <a:effectLst/>
                <a:latin typeface="+mn-lt"/>
              </a:rPr>
              <a:t>РЕФОРМУВАННЯ СИСТЕМИ ОСВІТИ: ПРОБЛЕМИ І ПЕРСПЕКТИВИ В КОНТЕКСТІ НАЦІОНАЛЬНОЇ БЕЗПЕКИ</a:t>
            </a:r>
            <a:endParaRPr lang="uk-UA" sz="2000" dirty="0">
              <a:solidFill>
                <a:schemeClr val="tx1"/>
              </a:solidFill>
              <a:latin typeface="+mn-lt"/>
            </a:endParaRPr>
          </a:p>
        </p:txBody>
      </p:sp>
      <p:sp>
        <p:nvSpPr>
          <p:cNvPr id="3" name="Номер слайда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590AEE-4CF8-42E3-9938-B2829124225D}" type="slidenum">
              <a:rPr lang="uk-UA" altLang="uk-UA">
                <a:solidFill>
                  <a:srgbClr val="EDEDED"/>
                </a:solidFill>
              </a:rPr>
              <a:pPr eaLnBrk="1" hangingPunct="1"/>
              <a:t>13</a:t>
            </a:fld>
            <a:endParaRPr lang="uk-UA" altLang="uk-UA" dirty="0">
              <a:solidFill>
                <a:srgbClr val="EDEDED"/>
              </a:solidFill>
            </a:endParaRPr>
          </a:p>
        </p:txBody>
      </p:sp>
      <p:sp>
        <p:nvSpPr>
          <p:cNvPr id="40964" name="Прямоугольник 3"/>
          <p:cNvSpPr>
            <a:spLocks noChangeArrowheads="1"/>
          </p:cNvSpPr>
          <p:nvPr/>
        </p:nvSpPr>
        <p:spPr bwMode="auto">
          <a:xfrm>
            <a:off x="481915" y="1600200"/>
            <a:ext cx="8229600" cy="5016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Arial" panose="020B0604020202020204" pitchFamily="34" charset="0"/>
              </a:defRPr>
            </a:lvl1pPr>
            <a:lvl2pPr marL="742950" indent="-285750" eaLnBrk="0" hangingPunct="0">
              <a:spcBef>
                <a:spcPts val="400"/>
              </a:spcBef>
              <a:buClr>
                <a:schemeClr val="accent2"/>
              </a:buClr>
              <a:buSzPct val="90000"/>
              <a:buChar char="•"/>
              <a:defRPr sz="2600">
                <a:solidFill>
                  <a:schemeClr val="tx1"/>
                </a:solidFill>
                <a:latin typeface="Arial" panose="020B0604020202020204" pitchFamily="34" charset="0"/>
              </a:defRPr>
            </a:lvl2pPr>
            <a:lvl3pPr marL="1143000" indent="-228600" eaLnBrk="0" hangingPunct="0">
              <a:spcBef>
                <a:spcPts val="400"/>
              </a:spcBef>
              <a:buClr>
                <a:srgbClr val="D2DA7A"/>
              </a:buClr>
              <a:buSzPct val="100000"/>
              <a:buFont typeface="Wingdings 2" panose="05020102010507070707" pitchFamily="18" charset="2"/>
              <a:buChar char=""/>
              <a:defRPr sz="2300">
                <a:solidFill>
                  <a:schemeClr val="tx1"/>
                </a:solidFill>
                <a:latin typeface="Arial" panose="020B0604020202020204" pitchFamily="34" charset="0"/>
              </a:defRPr>
            </a:lvl3pPr>
            <a:lvl4pPr marL="1600200" indent="-228600" eaLnBrk="0" hangingPunct="0">
              <a:spcBef>
                <a:spcPts val="400"/>
              </a:spcBef>
              <a:buClr>
                <a:srgbClr val="D2DA7A"/>
              </a:buClr>
              <a:buSzPct val="10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ts val="400"/>
              </a:spcBef>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5pPr>
            <a:lvl6pPr marL="25146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6pPr>
            <a:lvl7pPr marL="29718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7pPr>
            <a:lvl8pPr marL="34290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8pPr>
            <a:lvl9pPr marL="38862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9pPr>
          </a:lstStyle>
          <a:p>
            <a:pPr eaLnBrk="1" hangingPunct="1">
              <a:spcAft>
                <a:spcPts val="600"/>
              </a:spcAft>
              <a:buClrTx/>
              <a:buSzTx/>
              <a:buFontTx/>
              <a:buNone/>
            </a:pPr>
            <a:r>
              <a:rPr lang="uk-UA" sz="2000" b="1" dirty="0" smtClean="0"/>
              <a:t>Зміцнення позицій державної мови в освіті</a:t>
            </a:r>
          </a:p>
          <a:p>
            <a:pPr marL="342900" indent="-342900" eaLnBrk="1" hangingPunct="1">
              <a:spcBef>
                <a:spcPts val="600"/>
              </a:spcBef>
              <a:spcAft>
                <a:spcPts val="600"/>
              </a:spcAft>
              <a:buClrTx/>
              <a:buSzTx/>
              <a:buFont typeface="+mj-lt"/>
              <a:buAutoNum type="arabicPeriod"/>
            </a:pPr>
            <a:r>
              <a:rPr lang="uk-UA" altLang="uk-UA" sz="1800" b="1" dirty="0" smtClean="0"/>
              <a:t>Прийняття проекту Закону України «Про внесення змін до деяких законів України щодо забезпечення розвитку та використання мов національних меншин в Україні», який пропонує зміни здатні реально сприяти поліпшенню становища мов та культур відповідних національних меншин, водночас працюючи на розширення сфери функціонування державної мови та утвердження української як мови міжнаціонального спілкування представників усіх національностей, що проживають в Україні.</a:t>
            </a:r>
          </a:p>
          <a:p>
            <a:pPr marL="342900" indent="-342900" eaLnBrk="1" hangingPunct="1">
              <a:spcBef>
                <a:spcPts val="600"/>
              </a:spcBef>
              <a:spcAft>
                <a:spcPts val="600"/>
              </a:spcAft>
              <a:buClrTx/>
              <a:buSzTx/>
              <a:buFont typeface="+mj-lt"/>
              <a:buAutoNum type="arabicPeriod"/>
            </a:pPr>
            <a:r>
              <a:rPr lang="uk-UA" altLang="uk-UA" sz="1800" b="1" dirty="0" smtClean="0"/>
              <a:t>Доповнення проекту Закону положенням </a:t>
            </a:r>
            <a:r>
              <a:rPr lang="uk-UA" altLang="uk-UA" sz="1800" b="1" dirty="0"/>
              <a:t>щодо обов’язкової експертизи і схвалення навчальних матеріалів мовами іноземних меншин, які закуповуються чи отримуються не за рахунок коштів державного чи місцевого бюджету</a:t>
            </a:r>
            <a:r>
              <a:rPr lang="uk-UA" altLang="uk-UA" sz="1800" b="1" dirty="0" smtClean="0"/>
              <a:t>.</a:t>
            </a:r>
          </a:p>
          <a:p>
            <a:pPr marL="342900" indent="-342900" eaLnBrk="1" hangingPunct="1">
              <a:spcBef>
                <a:spcPts val="600"/>
              </a:spcBef>
              <a:spcAft>
                <a:spcPts val="600"/>
              </a:spcAft>
              <a:buClrTx/>
              <a:buSzTx/>
              <a:buFont typeface="+mj-lt"/>
              <a:buAutoNum type="arabicPeriod"/>
            </a:pPr>
            <a:r>
              <a:rPr lang="uk-UA" altLang="uk-UA" sz="1800" b="1" dirty="0" smtClean="0"/>
              <a:t>Забезпечення викладання 50–80 % навчальних предметів державною мовою у навчальних закладах (основна та старша школа), що провадять викладання мовами національних меншин.</a:t>
            </a:r>
          </a:p>
        </p:txBody>
      </p:sp>
    </p:spTree>
    <p:extLst>
      <p:ext uri="{BB962C8B-B14F-4D97-AF65-F5344CB8AC3E}">
        <p14:creationId xmlns:p14="http://schemas.microsoft.com/office/powerpoint/2010/main" xmlns="" val="2610281995"/>
      </p:ext>
    </p:extLst>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B4B4B"/>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915" y="533400"/>
            <a:ext cx="8229600" cy="762000"/>
          </a:xfrm>
        </p:spPr>
        <p:txBody>
          <a:bodyPr>
            <a:noAutofit/>
          </a:bodyPr>
          <a:lstStyle/>
          <a:p>
            <a:pPr algn="l" eaLnBrk="1" hangingPunct="1">
              <a:defRPr/>
            </a:pPr>
            <a:r>
              <a:rPr lang="uk-UA" sz="2000" dirty="0">
                <a:latin typeface="+mn-lt"/>
              </a:rPr>
              <a:t/>
            </a:r>
            <a:br>
              <a:rPr lang="uk-UA" sz="2000" dirty="0">
                <a:latin typeface="+mn-lt"/>
              </a:rPr>
            </a:br>
            <a:r>
              <a:rPr lang="uk-UA" sz="2000" dirty="0" smtClean="0">
                <a:latin typeface="+mn-lt"/>
              </a:rPr>
              <a:t/>
            </a:r>
            <a:br>
              <a:rPr lang="uk-UA" sz="2000" dirty="0" smtClean="0">
                <a:latin typeface="+mn-lt"/>
              </a:rPr>
            </a:br>
            <a:r>
              <a:rPr lang="uk-UA" sz="2000" dirty="0">
                <a:latin typeface="+mn-lt"/>
              </a:rPr>
              <a:t/>
            </a:r>
            <a:br>
              <a:rPr lang="uk-UA" sz="2000" dirty="0">
                <a:latin typeface="+mn-lt"/>
              </a:rPr>
            </a:br>
            <a:r>
              <a:rPr lang="ru-RU" sz="2000" b="1" dirty="0" smtClean="0">
                <a:solidFill>
                  <a:schemeClr val="tx1"/>
                </a:solidFill>
                <a:effectLst/>
                <a:latin typeface="+mn-lt"/>
              </a:rPr>
              <a:t>РЕФОРМУВАННЯ СИСТЕМИ ОСВІТИ: ПРОБЛЕМИ І ПЕРСПЕКТИВИ В КОНТЕКСТІ НАЦІОНАЛЬНОЇ БЕЗПЕКИ</a:t>
            </a:r>
            <a:endParaRPr lang="uk-UA" sz="2000" dirty="0">
              <a:solidFill>
                <a:schemeClr val="tx1"/>
              </a:solidFill>
              <a:latin typeface="+mn-lt"/>
            </a:endParaRPr>
          </a:p>
        </p:txBody>
      </p:sp>
      <p:sp>
        <p:nvSpPr>
          <p:cNvPr id="3" name="Номер слайда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590AEE-4CF8-42E3-9938-B2829124225D}" type="slidenum">
              <a:rPr lang="uk-UA" altLang="uk-UA">
                <a:solidFill>
                  <a:srgbClr val="EDEDED"/>
                </a:solidFill>
              </a:rPr>
              <a:pPr eaLnBrk="1" hangingPunct="1"/>
              <a:t>14</a:t>
            </a:fld>
            <a:endParaRPr lang="uk-UA" altLang="uk-UA" dirty="0">
              <a:solidFill>
                <a:srgbClr val="EDEDED"/>
              </a:solidFill>
            </a:endParaRPr>
          </a:p>
        </p:txBody>
      </p:sp>
      <p:sp>
        <p:nvSpPr>
          <p:cNvPr id="40964" name="Прямоугольник 3"/>
          <p:cNvSpPr>
            <a:spLocks noChangeArrowheads="1"/>
          </p:cNvSpPr>
          <p:nvPr/>
        </p:nvSpPr>
        <p:spPr bwMode="auto">
          <a:xfrm>
            <a:off x="473075" y="1568450"/>
            <a:ext cx="8229600" cy="54476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Arial" panose="020B0604020202020204" pitchFamily="34" charset="0"/>
              </a:defRPr>
            </a:lvl1pPr>
            <a:lvl2pPr marL="742950" indent="-285750" eaLnBrk="0" hangingPunct="0">
              <a:spcBef>
                <a:spcPts val="400"/>
              </a:spcBef>
              <a:buClr>
                <a:schemeClr val="accent2"/>
              </a:buClr>
              <a:buSzPct val="90000"/>
              <a:buChar char="•"/>
              <a:defRPr sz="2600">
                <a:solidFill>
                  <a:schemeClr val="tx1"/>
                </a:solidFill>
                <a:latin typeface="Arial" panose="020B0604020202020204" pitchFamily="34" charset="0"/>
              </a:defRPr>
            </a:lvl2pPr>
            <a:lvl3pPr marL="1143000" indent="-228600" eaLnBrk="0" hangingPunct="0">
              <a:spcBef>
                <a:spcPts val="400"/>
              </a:spcBef>
              <a:buClr>
                <a:srgbClr val="D2DA7A"/>
              </a:buClr>
              <a:buSzPct val="100000"/>
              <a:buFont typeface="Wingdings 2" panose="05020102010507070707" pitchFamily="18" charset="2"/>
              <a:buChar char=""/>
              <a:defRPr sz="2300">
                <a:solidFill>
                  <a:schemeClr val="tx1"/>
                </a:solidFill>
                <a:latin typeface="Arial" panose="020B0604020202020204" pitchFamily="34" charset="0"/>
              </a:defRPr>
            </a:lvl3pPr>
            <a:lvl4pPr marL="1600200" indent="-228600" eaLnBrk="0" hangingPunct="0">
              <a:spcBef>
                <a:spcPts val="400"/>
              </a:spcBef>
              <a:buClr>
                <a:srgbClr val="D2DA7A"/>
              </a:buClr>
              <a:buSzPct val="10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ts val="400"/>
              </a:spcBef>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5pPr>
            <a:lvl6pPr marL="25146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6pPr>
            <a:lvl7pPr marL="29718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7pPr>
            <a:lvl8pPr marL="34290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8pPr>
            <a:lvl9pPr marL="38862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9pPr>
          </a:lstStyle>
          <a:p>
            <a:pPr eaLnBrk="1" hangingPunct="1">
              <a:spcAft>
                <a:spcPts val="600"/>
              </a:spcAft>
              <a:buClrTx/>
              <a:buSzTx/>
              <a:buNone/>
            </a:pPr>
            <a:r>
              <a:rPr lang="uk-UA" altLang="uk-UA" sz="1800" b="1" dirty="0" smtClean="0"/>
              <a:t>Основні вимірювані показники відповідності стану й динаміки системи освіти вимогам, пов’язаним із забезпеченням національної безпеки</a:t>
            </a:r>
          </a:p>
          <a:p>
            <a:pPr eaLnBrk="1" hangingPunct="1">
              <a:spcAft>
                <a:spcPts val="600"/>
              </a:spcAft>
              <a:buClrTx/>
              <a:buSzTx/>
              <a:buNone/>
            </a:pPr>
            <a:r>
              <a:rPr lang="uk-UA" altLang="uk-UA" sz="1800" b="1" dirty="0" smtClean="0">
                <a:solidFill>
                  <a:srgbClr val="FFFF00"/>
                </a:solidFill>
              </a:rPr>
              <a:t>У середній освіті</a:t>
            </a:r>
            <a:r>
              <a:rPr lang="uk-UA" altLang="uk-UA" sz="1800" b="1" dirty="0" smtClean="0"/>
              <a:t>:</a:t>
            </a:r>
          </a:p>
          <a:p>
            <a:pPr marL="342900" indent="-342900" eaLnBrk="1" hangingPunct="1">
              <a:spcAft>
                <a:spcPts val="0"/>
              </a:spcAft>
              <a:buClrTx/>
              <a:buSzTx/>
              <a:buFont typeface="+mj-lt"/>
              <a:buAutoNum type="arabicPeriod"/>
            </a:pPr>
            <a:r>
              <a:rPr lang="uk-UA" altLang="uk-UA" sz="1700" b="1" dirty="0" smtClean="0"/>
              <a:t>Показники охоплення освітою.</a:t>
            </a:r>
          </a:p>
          <a:p>
            <a:pPr marL="342900" indent="-342900" eaLnBrk="1" hangingPunct="1">
              <a:spcAft>
                <a:spcPts val="0"/>
              </a:spcAft>
              <a:buClrTx/>
              <a:buSzTx/>
              <a:buFont typeface="+mj-lt"/>
              <a:buAutoNum type="arabicPeriod"/>
            </a:pPr>
            <a:r>
              <a:rPr lang="uk-UA" altLang="uk-UA" sz="1700" b="1" dirty="0" smtClean="0"/>
              <a:t>Результати зовнішнього незалежного оцінювання та державних підсумкових атестацій за пріоритетними напрямами.</a:t>
            </a:r>
          </a:p>
          <a:p>
            <a:pPr marL="342900" indent="-342900" eaLnBrk="1" hangingPunct="1">
              <a:spcAft>
                <a:spcPts val="600"/>
              </a:spcAft>
              <a:buClrTx/>
              <a:buSzTx/>
              <a:buFont typeface="+mj-lt"/>
              <a:buAutoNum type="arabicPeriod"/>
            </a:pPr>
            <a:r>
              <a:rPr lang="uk-UA" altLang="uk-UA" sz="1700" b="1" dirty="0" smtClean="0"/>
              <a:t>Участь українських шкіл у міжнародних дослідженнях успішності учнів (передусім TIMMS та PISA).</a:t>
            </a:r>
          </a:p>
          <a:p>
            <a:pPr lvl="0" eaLnBrk="1" hangingPunct="1">
              <a:spcAft>
                <a:spcPts val="600"/>
              </a:spcAft>
              <a:buClrTx/>
              <a:buSzTx/>
              <a:buNone/>
            </a:pPr>
            <a:r>
              <a:rPr lang="uk-UA" altLang="uk-UA" sz="1800" b="1" dirty="0" smtClean="0">
                <a:solidFill>
                  <a:srgbClr val="FFFF00"/>
                </a:solidFill>
              </a:rPr>
              <a:t>У вищій освіті:</a:t>
            </a:r>
          </a:p>
          <a:p>
            <a:pPr marL="342900" indent="-342900" eaLnBrk="1" hangingPunct="1">
              <a:spcAft>
                <a:spcPts val="0"/>
              </a:spcAft>
              <a:buClrTx/>
              <a:buSzTx/>
              <a:buFont typeface="+mj-lt"/>
              <a:buAutoNum type="arabicPeriod"/>
            </a:pPr>
            <a:r>
              <a:rPr lang="uk-UA" altLang="uk-UA" sz="1700" b="1" dirty="0" smtClean="0"/>
              <a:t>Кількісні показники студентів, що здобувають освіту за пріоритетними напрямами, та їхня успішність.</a:t>
            </a:r>
          </a:p>
          <a:p>
            <a:pPr marL="342900" indent="-342900" eaLnBrk="1" hangingPunct="1">
              <a:spcAft>
                <a:spcPts val="0"/>
              </a:spcAft>
              <a:buClrTx/>
              <a:buSzTx/>
              <a:buFont typeface="+mj-lt"/>
              <a:buAutoNum type="arabicPeriod"/>
            </a:pPr>
            <a:r>
              <a:rPr lang="uk-UA" altLang="uk-UA" sz="1700" b="1" dirty="0" smtClean="0"/>
              <a:t>Результати модернізації навчальних програм, впровадження у навчальний процес оновлених навчальних компонентів.</a:t>
            </a:r>
          </a:p>
          <a:p>
            <a:pPr marL="342900" indent="-342900" eaLnBrk="1" hangingPunct="1">
              <a:spcAft>
                <a:spcPts val="0"/>
              </a:spcAft>
              <a:buClrTx/>
              <a:buSzTx/>
              <a:buFont typeface="+mj-lt"/>
              <a:buAutoNum type="arabicPeriod"/>
            </a:pPr>
            <a:r>
              <a:rPr lang="uk-UA" altLang="uk-UA" sz="1700" b="1" dirty="0" smtClean="0"/>
              <a:t>результати регулярних соціологічних досліджень визначення рівнів патріотизму, обізнаності у поточних подіях, зовнішньополітичній ситуації, готовності до служби у лавах Збройних Сил України </a:t>
            </a:r>
            <a:endParaRPr lang="en-US" altLang="uk-UA" sz="1700" b="1" dirty="0" smtClean="0"/>
          </a:p>
          <a:p>
            <a:pPr indent="360000" eaLnBrk="1" hangingPunct="1">
              <a:spcAft>
                <a:spcPts val="0"/>
              </a:spcAft>
              <a:buClrTx/>
              <a:buSzTx/>
              <a:buNone/>
            </a:pPr>
            <a:r>
              <a:rPr lang="uk-UA" altLang="uk-UA" sz="1700" i="1" dirty="0" smtClean="0"/>
              <a:t>(див. Таблицю).</a:t>
            </a:r>
          </a:p>
          <a:p>
            <a:pPr eaLnBrk="1" hangingPunct="1">
              <a:spcAft>
                <a:spcPts val="0"/>
              </a:spcAft>
              <a:buClrTx/>
              <a:buSzTx/>
              <a:buNone/>
            </a:pPr>
            <a:endParaRPr lang="uk-UA" altLang="uk-UA" sz="1700" b="1" dirty="0"/>
          </a:p>
        </p:txBody>
      </p:sp>
    </p:spTree>
    <p:extLst>
      <p:ext uri="{BB962C8B-B14F-4D97-AF65-F5344CB8AC3E}">
        <p14:creationId xmlns:p14="http://schemas.microsoft.com/office/powerpoint/2010/main" xmlns="" val="2118908992"/>
      </p:ext>
    </p:extLst>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B4B4B"/>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915" y="533400"/>
            <a:ext cx="8229600" cy="762000"/>
          </a:xfrm>
        </p:spPr>
        <p:txBody>
          <a:bodyPr>
            <a:noAutofit/>
          </a:bodyPr>
          <a:lstStyle/>
          <a:p>
            <a:pPr algn="l" eaLnBrk="1" hangingPunct="1">
              <a:defRPr/>
            </a:pPr>
            <a:r>
              <a:rPr lang="uk-UA" sz="2000" dirty="0">
                <a:latin typeface="+mn-lt"/>
              </a:rPr>
              <a:t/>
            </a:r>
            <a:br>
              <a:rPr lang="uk-UA" sz="2000" dirty="0">
                <a:latin typeface="+mn-lt"/>
              </a:rPr>
            </a:br>
            <a:r>
              <a:rPr lang="uk-UA" sz="2000" dirty="0" smtClean="0">
                <a:latin typeface="+mn-lt"/>
              </a:rPr>
              <a:t/>
            </a:r>
            <a:br>
              <a:rPr lang="uk-UA" sz="2000" dirty="0" smtClean="0">
                <a:latin typeface="+mn-lt"/>
              </a:rPr>
            </a:br>
            <a:r>
              <a:rPr lang="uk-UA" sz="2000" dirty="0">
                <a:latin typeface="+mn-lt"/>
              </a:rPr>
              <a:t/>
            </a:r>
            <a:br>
              <a:rPr lang="uk-UA" sz="2000" dirty="0">
                <a:latin typeface="+mn-lt"/>
              </a:rPr>
            </a:br>
            <a:r>
              <a:rPr lang="ru-RU" sz="2000" b="1" dirty="0" smtClean="0">
                <a:solidFill>
                  <a:schemeClr val="tx1"/>
                </a:solidFill>
                <a:effectLst/>
                <a:latin typeface="+mn-lt"/>
              </a:rPr>
              <a:t>РЕФОРМУВАННЯ СИСТЕМИ ОСВІТИ: ПРОБЛЕМИ І ПЕРСПЕКТИВИ В КОНТЕКСТІ НАЦІОНАЛЬНОЇ БЕЗПЕКИ</a:t>
            </a:r>
            <a:endParaRPr lang="uk-UA" sz="2000" dirty="0">
              <a:solidFill>
                <a:schemeClr val="tx1"/>
              </a:solidFill>
              <a:latin typeface="+mn-lt"/>
            </a:endParaRPr>
          </a:p>
        </p:txBody>
      </p:sp>
      <p:sp>
        <p:nvSpPr>
          <p:cNvPr id="3" name="Номер слайда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590AEE-4CF8-42E3-9938-B2829124225D}" type="slidenum">
              <a:rPr lang="uk-UA" altLang="uk-UA">
                <a:solidFill>
                  <a:srgbClr val="EDEDED"/>
                </a:solidFill>
              </a:rPr>
              <a:pPr eaLnBrk="1" hangingPunct="1"/>
              <a:t>15</a:t>
            </a:fld>
            <a:endParaRPr lang="uk-UA" altLang="uk-UA" dirty="0">
              <a:solidFill>
                <a:srgbClr val="EDEDED"/>
              </a:solidFill>
            </a:endParaRPr>
          </a:p>
        </p:txBody>
      </p:sp>
      <p:sp>
        <p:nvSpPr>
          <p:cNvPr id="40964" name="Прямоугольник 3"/>
          <p:cNvSpPr>
            <a:spLocks noChangeArrowheads="1"/>
          </p:cNvSpPr>
          <p:nvPr/>
        </p:nvSpPr>
        <p:spPr bwMode="auto">
          <a:xfrm>
            <a:off x="473075" y="1568450"/>
            <a:ext cx="82296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Arial" panose="020B0604020202020204" pitchFamily="34" charset="0"/>
              </a:defRPr>
            </a:lvl1pPr>
            <a:lvl2pPr marL="742950" indent="-285750" eaLnBrk="0" hangingPunct="0">
              <a:spcBef>
                <a:spcPts val="400"/>
              </a:spcBef>
              <a:buClr>
                <a:schemeClr val="accent2"/>
              </a:buClr>
              <a:buSzPct val="90000"/>
              <a:buChar char="•"/>
              <a:defRPr sz="2600">
                <a:solidFill>
                  <a:schemeClr val="tx1"/>
                </a:solidFill>
                <a:latin typeface="Arial" panose="020B0604020202020204" pitchFamily="34" charset="0"/>
              </a:defRPr>
            </a:lvl2pPr>
            <a:lvl3pPr marL="1143000" indent="-228600" eaLnBrk="0" hangingPunct="0">
              <a:spcBef>
                <a:spcPts val="400"/>
              </a:spcBef>
              <a:buClr>
                <a:srgbClr val="D2DA7A"/>
              </a:buClr>
              <a:buSzPct val="100000"/>
              <a:buFont typeface="Wingdings 2" panose="05020102010507070707" pitchFamily="18" charset="2"/>
              <a:buChar char=""/>
              <a:defRPr sz="2300">
                <a:solidFill>
                  <a:schemeClr val="tx1"/>
                </a:solidFill>
                <a:latin typeface="Arial" panose="020B0604020202020204" pitchFamily="34" charset="0"/>
              </a:defRPr>
            </a:lvl3pPr>
            <a:lvl4pPr marL="1600200" indent="-228600" eaLnBrk="0" hangingPunct="0">
              <a:spcBef>
                <a:spcPts val="400"/>
              </a:spcBef>
              <a:buClr>
                <a:srgbClr val="D2DA7A"/>
              </a:buClr>
              <a:buSzPct val="10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ts val="400"/>
              </a:spcBef>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5pPr>
            <a:lvl6pPr marL="25146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6pPr>
            <a:lvl7pPr marL="29718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7pPr>
            <a:lvl8pPr marL="34290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8pPr>
            <a:lvl9pPr marL="38862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9pPr>
          </a:lstStyle>
          <a:p>
            <a:pPr eaLnBrk="1" hangingPunct="1">
              <a:buClrTx/>
              <a:buSzTx/>
              <a:buFontTx/>
              <a:buNone/>
            </a:pPr>
            <a:r>
              <a:rPr lang="uk-UA" altLang="uk-UA" sz="2200" b="1" i="1" dirty="0" smtClean="0">
                <a:solidFill>
                  <a:srgbClr val="FFFF00"/>
                </a:solidFill>
              </a:rPr>
              <a:t>Деякі ключові освітні показники безпекового аудиту</a:t>
            </a:r>
          </a:p>
        </p:txBody>
      </p:sp>
      <p:graphicFrame>
        <p:nvGraphicFramePr>
          <p:cNvPr id="6" name="Таблица 5"/>
          <p:cNvGraphicFramePr>
            <a:graphicFrameLocks noGrp="1"/>
          </p:cNvGraphicFramePr>
          <p:nvPr>
            <p:extLst>
              <p:ext uri="{D42A27DB-BD31-4B8C-83A1-F6EECF244321}">
                <p14:modId xmlns:p14="http://schemas.microsoft.com/office/powerpoint/2010/main" xmlns="" val="2288077143"/>
              </p:ext>
            </p:extLst>
          </p:nvPr>
        </p:nvGraphicFramePr>
        <p:xfrm>
          <a:off x="609600" y="2210832"/>
          <a:ext cx="7924800" cy="4304268"/>
        </p:xfrm>
        <a:graphic>
          <a:graphicData uri="http://schemas.openxmlformats.org/drawingml/2006/table">
            <a:tbl>
              <a:tblPr firstRow="1" firstCol="1" bandRow="1">
                <a:tableStyleId>{5C22544A-7EE6-4342-B048-85BDC9FD1C3A}</a:tableStyleId>
              </a:tblPr>
              <a:tblGrid>
                <a:gridCol w="5181600">
                  <a:extLst>
                    <a:ext uri="{9D8B030D-6E8A-4147-A177-3AD203B41FA5}">
                      <a16:colId xmlns:a16="http://schemas.microsoft.com/office/drawing/2014/main" xmlns="" val="1554843145"/>
                    </a:ext>
                  </a:extLst>
                </a:gridCol>
                <a:gridCol w="2743200">
                  <a:extLst>
                    <a:ext uri="{9D8B030D-6E8A-4147-A177-3AD203B41FA5}">
                      <a16:colId xmlns:a16="http://schemas.microsoft.com/office/drawing/2014/main" xmlns="" val="50137198"/>
                    </a:ext>
                  </a:extLst>
                </a:gridCol>
              </a:tblGrid>
              <a:tr h="421975">
                <a:tc>
                  <a:txBody>
                    <a:bodyPr/>
                    <a:lstStyle/>
                    <a:p>
                      <a:pPr indent="0" algn="ctr">
                        <a:lnSpc>
                          <a:spcPct val="150000"/>
                        </a:lnSpc>
                        <a:spcBef>
                          <a:spcPts val="600"/>
                        </a:spcBef>
                        <a:spcAft>
                          <a:spcPts val="600"/>
                        </a:spcAft>
                      </a:pPr>
                      <a:r>
                        <a:rPr lang="uk-UA" sz="1800" dirty="0" smtClean="0">
                          <a:solidFill>
                            <a:schemeClr val="bg1"/>
                          </a:solidFill>
                          <a:effectLst/>
                        </a:rPr>
                        <a:t>КІЛЬКІСНІ ПАРАМЕТРИ</a:t>
                      </a:r>
                      <a:endParaRPr lang="uk-UA" sz="1800" dirty="0">
                        <a:solidFill>
                          <a:schemeClr val="bg1"/>
                        </a:solidFill>
                        <a:effectLst/>
                        <a:latin typeface="Times New Roman" panose="02020603050405020304" pitchFamily="18" charset="0"/>
                        <a:ea typeface="Calibri" panose="020F0502020204030204" pitchFamily="34" charset="0"/>
                      </a:endParaRPr>
                    </a:p>
                  </a:txBody>
                  <a:tcPr marL="59552" marR="59552" marT="0" marB="0"/>
                </a:tc>
                <a:tc>
                  <a:txBody>
                    <a:bodyPr/>
                    <a:lstStyle/>
                    <a:p>
                      <a:pPr indent="0" algn="ctr">
                        <a:lnSpc>
                          <a:spcPct val="150000"/>
                        </a:lnSpc>
                        <a:spcBef>
                          <a:spcPts val="600"/>
                        </a:spcBef>
                        <a:spcAft>
                          <a:spcPts val="600"/>
                        </a:spcAft>
                      </a:pPr>
                      <a:r>
                        <a:rPr lang="uk-UA" sz="1800" dirty="0" smtClean="0">
                          <a:solidFill>
                            <a:schemeClr val="bg1"/>
                          </a:solidFill>
                          <a:effectLst/>
                        </a:rPr>
                        <a:t>ЯКІСНІ ПАРАМЕТРИ</a:t>
                      </a:r>
                      <a:endParaRPr lang="uk-UA" sz="1800" dirty="0">
                        <a:solidFill>
                          <a:schemeClr val="bg1"/>
                        </a:solidFill>
                        <a:effectLst/>
                        <a:latin typeface="Times New Roman" panose="02020603050405020304" pitchFamily="18" charset="0"/>
                        <a:ea typeface="Calibri" panose="020F0502020204030204" pitchFamily="34" charset="0"/>
                      </a:endParaRPr>
                    </a:p>
                  </a:txBody>
                  <a:tcPr marL="59552" marR="59552" marT="0" marB="0"/>
                </a:tc>
                <a:extLst>
                  <a:ext uri="{0D108BD9-81ED-4DB2-BD59-A6C34878D82A}">
                    <a16:rowId xmlns:a16="http://schemas.microsoft.com/office/drawing/2014/main" xmlns="" val="2641666027"/>
                  </a:ext>
                </a:extLst>
              </a:tr>
              <a:tr h="388229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uk-UA" sz="1900" dirty="0" smtClean="0">
                        <a:solidFill>
                          <a:schemeClr val="bg1"/>
                        </a:solidFill>
                        <a:effectLst/>
                        <a:latin typeface="+mn-lt"/>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uk-UA" sz="1900" dirty="0" smtClean="0">
                          <a:solidFill>
                            <a:schemeClr val="bg1"/>
                          </a:solidFill>
                          <a:effectLst/>
                          <a:latin typeface="+mn-lt"/>
                        </a:rPr>
                        <a:t>охоплення освітою</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uk-UA" sz="1900" dirty="0" smtClean="0">
                          <a:solidFill>
                            <a:schemeClr val="bg1"/>
                          </a:solidFill>
                          <a:effectLst/>
                          <a:latin typeface="+mn-lt"/>
                        </a:rPr>
                        <a:t>показники успішності за пріоритетними напрямами (ЗНО, ДПА)</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uk-UA" sz="1900" dirty="0" smtClean="0">
                          <a:solidFill>
                            <a:schemeClr val="bg1"/>
                          </a:solidFill>
                          <a:effectLst/>
                          <a:latin typeface="+mn-lt"/>
                        </a:rPr>
                        <a:t>результати міжнародних досліджень успішності учнів</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uk-UA" sz="1900" dirty="0" smtClean="0">
                          <a:solidFill>
                            <a:schemeClr val="bg1"/>
                          </a:solidFill>
                          <a:effectLst/>
                          <a:latin typeface="+mn-lt"/>
                        </a:rPr>
                        <a:t>результати соціологічних досліджень</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uk-UA" sz="1900" dirty="0" smtClean="0">
                          <a:solidFill>
                            <a:schemeClr val="bg1"/>
                          </a:solidFill>
                          <a:effectLst/>
                          <a:latin typeface="+mn-lt"/>
                        </a:rPr>
                        <a:t>показники здоров’я учнів ЗОСШ та студентів ВНЗ/ПТН</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uk-UA" sz="1900" dirty="0" smtClean="0">
                          <a:solidFill>
                            <a:schemeClr val="bg1"/>
                          </a:solidFill>
                          <a:effectLst/>
                          <a:latin typeface="+mn-lt"/>
                        </a:rPr>
                        <a:t>кількість випускників ВНЗ/ПТНЗ, що працюють за спеціальністю</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uk-UA" sz="1900" dirty="0" smtClean="0">
                          <a:solidFill>
                            <a:schemeClr val="bg1"/>
                          </a:solidFill>
                          <a:effectLst/>
                          <a:latin typeface="+mn-lt"/>
                        </a:rPr>
                        <a:t>кількість іноземних студентів/кількість українських студентів за кордоном</a:t>
                      </a:r>
                      <a:r>
                        <a:rPr lang="uk-UA" sz="1900" dirty="0">
                          <a:solidFill>
                            <a:schemeClr val="bg1"/>
                          </a:solidFill>
                          <a:effectLst/>
                        </a:rPr>
                        <a:t> </a:t>
                      </a:r>
                    </a:p>
                  </a:txBody>
                  <a:tcPr marL="59552" marR="59552" marT="0" marB="0"/>
                </a:tc>
                <a:tc>
                  <a:txBody>
                    <a:bodyPr/>
                    <a:lstStyle/>
                    <a:p>
                      <a:pPr marL="342900" lvl="0" indent="-342900" algn="l">
                        <a:lnSpc>
                          <a:spcPct val="100000"/>
                        </a:lnSpc>
                        <a:spcAft>
                          <a:spcPts val="0"/>
                        </a:spcAft>
                        <a:buFont typeface="+mj-lt"/>
                        <a:buAutoNum type="arabicPeriod"/>
                      </a:pPr>
                      <a:endParaRPr lang="uk-UA" sz="1900" b="1" dirty="0" smtClean="0">
                        <a:solidFill>
                          <a:schemeClr val="bg1"/>
                        </a:solidFill>
                        <a:effectLst/>
                      </a:endParaRPr>
                    </a:p>
                    <a:p>
                      <a:pPr marL="342900" lvl="0" indent="-342900" algn="l">
                        <a:lnSpc>
                          <a:spcPct val="100000"/>
                        </a:lnSpc>
                        <a:spcAft>
                          <a:spcPts val="0"/>
                        </a:spcAft>
                        <a:buFont typeface="+mj-lt"/>
                        <a:buAutoNum type="arabicPeriod"/>
                      </a:pPr>
                      <a:r>
                        <a:rPr lang="uk-UA" sz="1900" b="1" dirty="0" smtClean="0">
                          <a:solidFill>
                            <a:schemeClr val="bg1"/>
                          </a:solidFill>
                          <a:effectLst/>
                        </a:rPr>
                        <a:t>впровадження </a:t>
                      </a:r>
                      <a:r>
                        <a:rPr lang="uk-UA" sz="1900" b="1" dirty="0">
                          <a:solidFill>
                            <a:schemeClr val="bg1"/>
                          </a:solidFill>
                          <a:effectLst/>
                        </a:rPr>
                        <a:t>нових компонентів (європейська освіта, медіаосвіта</a:t>
                      </a:r>
                      <a:r>
                        <a:rPr lang="uk-UA" sz="1900" b="1" dirty="0" smtClean="0">
                          <a:solidFill>
                            <a:schemeClr val="bg1"/>
                          </a:solidFill>
                          <a:effectLst/>
                        </a:rPr>
                        <a:t>)</a:t>
                      </a:r>
                    </a:p>
                    <a:p>
                      <a:pPr marL="0" lvl="0" indent="0" algn="l">
                        <a:lnSpc>
                          <a:spcPct val="100000"/>
                        </a:lnSpc>
                        <a:spcAft>
                          <a:spcPts val="0"/>
                        </a:spcAft>
                        <a:buFont typeface="+mj-lt"/>
                        <a:buNone/>
                      </a:pPr>
                      <a:r>
                        <a:rPr lang="uk-UA" sz="1900" b="1" dirty="0">
                          <a:solidFill>
                            <a:schemeClr val="bg1"/>
                          </a:solidFill>
                          <a:effectLst/>
                        </a:rPr>
                        <a:t> </a:t>
                      </a:r>
                    </a:p>
                    <a:p>
                      <a:pPr marL="342900" lvl="0" indent="-342900" algn="l">
                        <a:lnSpc>
                          <a:spcPct val="100000"/>
                        </a:lnSpc>
                        <a:spcAft>
                          <a:spcPts val="0"/>
                        </a:spcAft>
                        <a:buFont typeface="+mj-lt"/>
                        <a:buAutoNum type="arabicPeriod"/>
                      </a:pPr>
                      <a:r>
                        <a:rPr lang="uk-UA" sz="1900" b="1" dirty="0">
                          <a:solidFill>
                            <a:schemeClr val="bg1"/>
                          </a:solidFill>
                          <a:effectLst/>
                        </a:rPr>
                        <a:t>розвиток освіти протягом </a:t>
                      </a:r>
                      <a:r>
                        <a:rPr lang="uk-UA" sz="1900" b="1" dirty="0" smtClean="0">
                          <a:solidFill>
                            <a:schemeClr val="bg1"/>
                          </a:solidFill>
                          <a:effectLst/>
                        </a:rPr>
                        <a:t>життя</a:t>
                      </a:r>
                    </a:p>
                    <a:p>
                      <a:pPr marL="342900" lvl="0" indent="-342900" algn="l">
                        <a:lnSpc>
                          <a:spcPct val="100000"/>
                        </a:lnSpc>
                        <a:spcAft>
                          <a:spcPts val="0"/>
                        </a:spcAft>
                        <a:buFont typeface="+mj-lt"/>
                        <a:buAutoNum type="arabicPeriod"/>
                      </a:pPr>
                      <a:endParaRPr lang="uk-UA" sz="1900" b="1" dirty="0">
                        <a:solidFill>
                          <a:schemeClr val="bg1"/>
                        </a:solidFill>
                        <a:effectLst/>
                      </a:endParaRPr>
                    </a:p>
                    <a:p>
                      <a:pPr marL="342900" lvl="0" indent="-342900" algn="l">
                        <a:lnSpc>
                          <a:spcPct val="100000"/>
                        </a:lnSpc>
                        <a:spcAft>
                          <a:spcPts val="0"/>
                        </a:spcAft>
                        <a:buFont typeface="+mj-lt"/>
                        <a:buAutoNum type="arabicPeriod"/>
                      </a:pPr>
                      <a:r>
                        <a:rPr lang="uk-UA" sz="1900" b="1" dirty="0">
                          <a:solidFill>
                            <a:schemeClr val="bg1"/>
                          </a:solidFill>
                          <a:effectLst/>
                        </a:rPr>
                        <a:t>експертні оцінки</a:t>
                      </a:r>
                      <a:endParaRPr lang="uk-UA" sz="1900" b="1" dirty="0">
                        <a:solidFill>
                          <a:schemeClr val="bg1"/>
                        </a:solidFill>
                        <a:effectLst/>
                        <a:latin typeface="Times New Roman" panose="02020603050405020304" pitchFamily="18" charset="0"/>
                        <a:ea typeface="Calibri" panose="020F0502020204030204" pitchFamily="34" charset="0"/>
                      </a:endParaRPr>
                    </a:p>
                  </a:txBody>
                  <a:tcPr marL="59552" marR="59552" marT="0" marB="0"/>
                </a:tc>
                <a:extLst>
                  <a:ext uri="{0D108BD9-81ED-4DB2-BD59-A6C34878D82A}">
                    <a16:rowId xmlns:a16="http://schemas.microsoft.com/office/drawing/2014/main" xmlns="" val="4036378545"/>
                  </a:ext>
                </a:extLst>
              </a:tr>
            </a:tbl>
          </a:graphicData>
        </a:graphic>
      </p:graphicFrame>
    </p:spTree>
    <p:extLst>
      <p:ext uri="{BB962C8B-B14F-4D97-AF65-F5344CB8AC3E}">
        <p14:creationId xmlns:p14="http://schemas.microsoft.com/office/powerpoint/2010/main" xmlns="" val="3291815076"/>
      </p:ext>
    </p:extLst>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B4B4B"/>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915" y="533400"/>
            <a:ext cx="8229600" cy="762000"/>
          </a:xfrm>
        </p:spPr>
        <p:txBody>
          <a:bodyPr>
            <a:noAutofit/>
          </a:bodyPr>
          <a:lstStyle/>
          <a:p>
            <a:pPr algn="l" eaLnBrk="1" hangingPunct="1">
              <a:defRPr/>
            </a:pPr>
            <a:r>
              <a:rPr lang="uk-UA" sz="2000" dirty="0">
                <a:latin typeface="+mn-lt"/>
              </a:rPr>
              <a:t/>
            </a:r>
            <a:br>
              <a:rPr lang="uk-UA" sz="2000" dirty="0">
                <a:latin typeface="+mn-lt"/>
              </a:rPr>
            </a:br>
            <a:r>
              <a:rPr lang="uk-UA" sz="2000" dirty="0" smtClean="0">
                <a:latin typeface="+mn-lt"/>
              </a:rPr>
              <a:t/>
            </a:r>
            <a:br>
              <a:rPr lang="uk-UA" sz="2000" dirty="0" smtClean="0">
                <a:latin typeface="+mn-lt"/>
              </a:rPr>
            </a:br>
            <a:r>
              <a:rPr lang="uk-UA" sz="2000" dirty="0">
                <a:latin typeface="+mn-lt"/>
              </a:rPr>
              <a:t/>
            </a:r>
            <a:br>
              <a:rPr lang="uk-UA" sz="2000" dirty="0">
                <a:latin typeface="+mn-lt"/>
              </a:rPr>
            </a:br>
            <a:r>
              <a:rPr lang="ru-RU" sz="2000" b="1" dirty="0" smtClean="0">
                <a:solidFill>
                  <a:schemeClr val="tx1"/>
                </a:solidFill>
                <a:effectLst/>
                <a:latin typeface="+mn-lt"/>
              </a:rPr>
              <a:t>ВПРОВАДЖЕННЯ НОВИХ ФОРМ ОСВІТИ ЯК ЧИННИК МОДЕРНІЗАЦІЇ ОСВІТНЬОЇ СИСТЕМИ ВІДПОВІДНО ДО ПОТРЕБ ЕКОНОМІКИ І НАЦІОНАЛЬНОЇ БЕЗПЕКИ</a:t>
            </a:r>
            <a:endParaRPr lang="uk-UA" sz="2000" dirty="0">
              <a:solidFill>
                <a:schemeClr val="tx1"/>
              </a:solidFill>
              <a:latin typeface="+mn-lt"/>
            </a:endParaRPr>
          </a:p>
        </p:txBody>
      </p:sp>
      <p:sp>
        <p:nvSpPr>
          <p:cNvPr id="3" name="Номер слайда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590AEE-4CF8-42E3-9938-B2829124225D}" type="slidenum">
              <a:rPr lang="uk-UA" altLang="uk-UA">
                <a:solidFill>
                  <a:srgbClr val="EDEDED"/>
                </a:solidFill>
              </a:rPr>
              <a:pPr eaLnBrk="1" hangingPunct="1"/>
              <a:t>16</a:t>
            </a:fld>
            <a:endParaRPr lang="uk-UA" altLang="uk-UA" dirty="0">
              <a:solidFill>
                <a:srgbClr val="EDEDED"/>
              </a:solidFill>
            </a:endParaRPr>
          </a:p>
        </p:txBody>
      </p:sp>
      <p:sp>
        <p:nvSpPr>
          <p:cNvPr id="40964" name="Прямоугольник 3"/>
          <p:cNvSpPr>
            <a:spLocks noChangeArrowheads="1"/>
          </p:cNvSpPr>
          <p:nvPr/>
        </p:nvSpPr>
        <p:spPr bwMode="auto">
          <a:xfrm>
            <a:off x="473075" y="1568450"/>
            <a:ext cx="8229600"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Arial" panose="020B0604020202020204" pitchFamily="34" charset="0"/>
              </a:defRPr>
            </a:lvl1pPr>
            <a:lvl2pPr marL="742950" indent="-285750" eaLnBrk="0" hangingPunct="0">
              <a:spcBef>
                <a:spcPts val="400"/>
              </a:spcBef>
              <a:buClr>
                <a:schemeClr val="accent2"/>
              </a:buClr>
              <a:buSzPct val="90000"/>
              <a:buChar char="•"/>
              <a:defRPr sz="2600">
                <a:solidFill>
                  <a:schemeClr val="tx1"/>
                </a:solidFill>
                <a:latin typeface="Arial" panose="020B0604020202020204" pitchFamily="34" charset="0"/>
              </a:defRPr>
            </a:lvl2pPr>
            <a:lvl3pPr marL="1143000" indent="-228600" eaLnBrk="0" hangingPunct="0">
              <a:spcBef>
                <a:spcPts val="400"/>
              </a:spcBef>
              <a:buClr>
                <a:srgbClr val="D2DA7A"/>
              </a:buClr>
              <a:buSzPct val="100000"/>
              <a:buFont typeface="Wingdings 2" panose="05020102010507070707" pitchFamily="18" charset="2"/>
              <a:buChar char=""/>
              <a:defRPr sz="2300">
                <a:solidFill>
                  <a:schemeClr val="tx1"/>
                </a:solidFill>
                <a:latin typeface="Arial" panose="020B0604020202020204" pitchFamily="34" charset="0"/>
              </a:defRPr>
            </a:lvl3pPr>
            <a:lvl4pPr marL="1600200" indent="-228600" eaLnBrk="0" hangingPunct="0">
              <a:spcBef>
                <a:spcPts val="400"/>
              </a:spcBef>
              <a:buClr>
                <a:srgbClr val="D2DA7A"/>
              </a:buClr>
              <a:buSzPct val="10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ts val="400"/>
              </a:spcBef>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5pPr>
            <a:lvl6pPr marL="25146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6pPr>
            <a:lvl7pPr marL="29718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7pPr>
            <a:lvl8pPr marL="34290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8pPr>
            <a:lvl9pPr marL="38862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9pPr>
          </a:lstStyle>
          <a:p>
            <a:pPr eaLnBrk="1" hangingPunct="1">
              <a:buClrTx/>
              <a:buSzTx/>
              <a:buFontTx/>
              <a:buNone/>
            </a:pPr>
            <a:r>
              <a:rPr lang="uk-UA" altLang="uk-UA" sz="1800" b="1" dirty="0"/>
              <a:t>Дослідження Інституту соціології НАН України, які в моніторинговому режимі здійснюються з 1992 року свідчать, що близько 60 % українців не можуть знайти роботу за набутою спеціальністю, а 25 % готові пожертвувати спеціальністю заради отримання роботи. Участь роботодавців у підготовці кадрів </a:t>
            </a:r>
            <a:r>
              <a:rPr lang="uk-UA" altLang="uk-UA" sz="1800" i="1" dirty="0"/>
              <a:t>(раніше становила до 60 % від загальних інвестицій)</a:t>
            </a:r>
            <a:r>
              <a:rPr lang="uk-UA" altLang="uk-UA" sz="1800" b="1" dirty="0"/>
              <a:t> майже </a:t>
            </a:r>
            <a:r>
              <a:rPr lang="uk-UA" altLang="uk-UA" sz="1800" b="1" dirty="0" smtClean="0"/>
              <a:t>припинено.</a:t>
            </a:r>
            <a:endParaRPr lang="uk-UA" altLang="uk-UA" sz="1800" b="1" dirty="0"/>
          </a:p>
        </p:txBody>
      </p:sp>
      <p:sp>
        <p:nvSpPr>
          <p:cNvPr id="10" name="Rectangle 9"/>
          <p:cNvSpPr>
            <a:spLocks noChangeArrowheads="1"/>
          </p:cNvSpPr>
          <p:nvPr/>
        </p:nvSpPr>
        <p:spPr bwMode="auto">
          <a:xfrm>
            <a:off x="628498" y="3322776"/>
            <a:ext cx="1100206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dirty="0"/>
          </a:p>
        </p:txBody>
      </p:sp>
      <p:sp>
        <p:nvSpPr>
          <p:cNvPr id="12" name="Rectangle 15"/>
          <p:cNvSpPr>
            <a:spLocks noChangeArrowheads="1"/>
          </p:cNvSpPr>
          <p:nvPr/>
        </p:nvSpPr>
        <p:spPr bwMode="auto">
          <a:xfrm>
            <a:off x="148509" y="3322776"/>
            <a:ext cx="12026422"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dirty="0"/>
          </a:p>
        </p:txBody>
      </p:sp>
      <p:graphicFrame>
        <p:nvGraphicFramePr>
          <p:cNvPr id="14" name="Объект 13"/>
          <p:cNvGraphicFramePr>
            <a:graphicFrameLocks noChangeAspect="1"/>
          </p:cNvGraphicFramePr>
          <p:nvPr>
            <p:extLst>
              <p:ext uri="{D42A27DB-BD31-4B8C-83A1-F6EECF244321}">
                <p14:modId xmlns:p14="http://schemas.microsoft.com/office/powerpoint/2010/main" xmlns="" val="1436084264"/>
              </p:ext>
            </p:extLst>
          </p:nvPr>
        </p:nvGraphicFramePr>
        <p:xfrm>
          <a:off x="628498" y="3322776"/>
          <a:ext cx="7829702" cy="3314700"/>
        </p:xfrm>
        <a:graphic>
          <a:graphicData uri="http://schemas.openxmlformats.org/presentationml/2006/ole">
            <p:oleObj spid="_x0000_s2141" name="Диаграмма" r:id="rId4" imgW="5934197" imgH="3324325" progId="MSGraph.Chart.8">
              <p:embed/>
            </p:oleObj>
          </a:graphicData>
        </a:graphic>
      </p:graphicFrame>
    </p:spTree>
    <p:extLst>
      <p:ext uri="{BB962C8B-B14F-4D97-AF65-F5344CB8AC3E}">
        <p14:creationId xmlns:p14="http://schemas.microsoft.com/office/powerpoint/2010/main" xmlns="" val="1824249833"/>
      </p:ext>
    </p:extLst>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B4B4B"/>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915" y="533400"/>
            <a:ext cx="8229600" cy="762000"/>
          </a:xfrm>
        </p:spPr>
        <p:txBody>
          <a:bodyPr>
            <a:noAutofit/>
          </a:bodyPr>
          <a:lstStyle/>
          <a:p>
            <a:pPr algn="l" eaLnBrk="1" hangingPunct="1">
              <a:defRPr/>
            </a:pPr>
            <a:r>
              <a:rPr lang="uk-UA" sz="2000" dirty="0">
                <a:latin typeface="+mn-lt"/>
              </a:rPr>
              <a:t/>
            </a:r>
            <a:br>
              <a:rPr lang="uk-UA" sz="2000" dirty="0">
                <a:latin typeface="+mn-lt"/>
              </a:rPr>
            </a:br>
            <a:r>
              <a:rPr lang="uk-UA" sz="2000" dirty="0" smtClean="0">
                <a:latin typeface="+mn-lt"/>
              </a:rPr>
              <a:t/>
            </a:r>
            <a:br>
              <a:rPr lang="uk-UA" sz="2000" dirty="0" smtClean="0">
                <a:latin typeface="+mn-lt"/>
              </a:rPr>
            </a:br>
            <a:r>
              <a:rPr lang="uk-UA" sz="2000" dirty="0">
                <a:latin typeface="+mn-lt"/>
              </a:rPr>
              <a:t/>
            </a:r>
            <a:br>
              <a:rPr lang="uk-UA" sz="2000" dirty="0">
                <a:latin typeface="+mn-lt"/>
              </a:rPr>
            </a:br>
            <a:r>
              <a:rPr lang="ru-RU" sz="2000" b="1" dirty="0">
                <a:solidFill>
                  <a:schemeClr val="tx1"/>
                </a:solidFill>
                <a:effectLst/>
                <a:latin typeface="+mn-lt"/>
              </a:rPr>
              <a:t>ВПРОВАДЖЕННЯ НОВИХ ФОРМ ОСВІТИ ЯК ЧИННИК МОДЕРНІЗАЦІЇ ОСВІТНЬОЇ СИСТЕМИ ВІДПОВІДНО ДО ПОТРЕБ ЕКОНОМІКИ І НАЦІОНАЛЬНОЇ БЕЗПЕКИ</a:t>
            </a:r>
            <a:endParaRPr lang="uk-UA" sz="2000" dirty="0">
              <a:solidFill>
                <a:schemeClr val="tx1"/>
              </a:solidFill>
              <a:latin typeface="+mn-lt"/>
            </a:endParaRPr>
          </a:p>
        </p:txBody>
      </p:sp>
      <p:sp>
        <p:nvSpPr>
          <p:cNvPr id="3" name="Номер слайда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590AEE-4CF8-42E3-9938-B2829124225D}" type="slidenum">
              <a:rPr lang="uk-UA" altLang="uk-UA">
                <a:solidFill>
                  <a:srgbClr val="EDEDED"/>
                </a:solidFill>
              </a:rPr>
              <a:pPr eaLnBrk="1" hangingPunct="1"/>
              <a:t>17</a:t>
            </a:fld>
            <a:endParaRPr lang="uk-UA" altLang="uk-UA" dirty="0">
              <a:solidFill>
                <a:srgbClr val="EDEDED"/>
              </a:solidFill>
            </a:endParaRPr>
          </a:p>
        </p:txBody>
      </p:sp>
      <p:sp>
        <p:nvSpPr>
          <p:cNvPr id="40964" name="Прямоугольник 3"/>
          <p:cNvSpPr>
            <a:spLocks noChangeArrowheads="1"/>
          </p:cNvSpPr>
          <p:nvPr/>
        </p:nvSpPr>
        <p:spPr bwMode="auto">
          <a:xfrm>
            <a:off x="473075" y="1568450"/>
            <a:ext cx="82296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Arial" panose="020B0604020202020204" pitchFamily="34" charset="0"/>
              </a:defRPr>
            </a:lvl1pPr>
            <a:lvl2pPr marL="742950" indent="-285750" eaLnBrk="0" hangingPunct="0">
              <a:spcBef>
                <a:spcPts val="400"/>
              </a:spcBef>
              <a:buClr>
                <a:schemeClr val="accent2"/>
              </a:buClr>
              <a:buSzPct val="90000"/>
              <a:buChar char="•"/>
              <a:defRPr sz="2600">
                <a:solidFill>
                  <a:schemeClr val="tx1"/>
                </a:solidFill>
                <a:latin typeface="Arial" panose="020B0604020202020204" pitchFamily="34" charset="0"/>
              </a:defRPr>
            </a:lvl2pPr>
            <a:lvl3pPr marL="1143000" indent="-228600" eaLnBrk="0" hangingPunct="0">
              <a:spcBef>
                <a:spcPts val="400"/>
              </a:spcBef>
              <a:buClr>
                <a:srgbClr val="D2DA7A"/>
              </a:buClr>
              <a:buSzPct val="100000"/>
              <a:buFont typeface="Wingdings 2" panose="05020102010507070707" pitchFamily="18" charset="2"/>
              <a:buChar char=""/>
              <a:defRPr sz="2300">
                <a:solidFill>
                  <a:schemeClr val="tx1"/>
                </a:solidFill>
                <a:latin typeface="Arial" panose="020B0604020202020204" pitchFamily="34" charset="0"/>
              </a:defRPr>
            </a:lvl3pPr>
            <a:lvl4pPr marL="1600200" indent="-228600" eaLnBrk="0" hangingPunct="0">
              <a:spcBef>
                <a:spcPts val="400"/>
              </a:spcBef>
              <a:buClr>
                <a:srgbClr val="D2DA7A"/>
              </a:buClr>
              <a:buSzPct val="10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ts val="400"/>
              </a:spcBef>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5pPr>
            <a:lvl6pPr marL="25146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6pPr>
            <a:lvl7pPr marL="29718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7pPr>
            <a:lvl8pPr marL="34290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8pPr>
            <a:lvl9pPr marL="38862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9pPr>
          </a:lstStyle>
          <a:p>
            <a:pPr eaLnBrk="1" hangingPunct="1">
              <a:buClrTx/>
              <a:buSzTx/>
              <a:buFontTx/>
              <a:buNone/>
            </a:pPr>
            <a:r>
              <a:rPr lang="uk-UA" altLang="uk-UA" sz="2000" b="1" dirty="0" smtClean="0"/>
              <a:t>Виїзд</a:t>
            </a:r>
            <a:r>
              <a:rPr lang="ru-RU" altLang="uk-UA" sz="2000" b="1" dirty="0" smtClean="0"/>
              <a:t> </a:t>
            </a:r>
            <a:r>
              <a:rPr lang="uk-UA" altLang="uk-UA" sz="2000" b="1" dirty="0" smtClean="0"/>
              <a:t>кваліфікованих</a:t>
            </a:r>
            <a:r>
              <a:rPr lang="ru-RU" altLang="uk-UA" sz="2000" b="1" dirty="0" smtClean="0"/>
              <a:t> </a:t>
            </a:r>
            <a:r>
              <a:rPr lang="uk-UA" altLang="uk-UA" sz="2000" b="1" dirty="0" smtClean="0"/>
              <a:t>фахівців</a:t>
            </a:r>
            <a:r>
              <a:rPr lang="ru-RU" altLang="uk-UA" sz="2000" b="1" dirty="0" smtClean="0"/>
              <a:t> </a:t>
            </a:r>
            <a:r>
              <a:rPr lang="ru-RU" altLang="uk-UA" sz="2000" b="1" dirty="0"/>
              <a:t>за </a:t>
            </a:r>
            <a:r>
              <a:rPr lang="ru-RU" altLang="uk-UA" sz="2000" b="1" dirty="0" smtClean="0"/>
              <a:t>кордон</a:t>
            </a:r>
            <a:endParaRPr lang="uk-UA" altLang="uk-UA" sz="2000" b="1" dirty="0" smtClean="0"/>
          </a:p>
        </p:txBody>
      </p:sp>
      <p:sp>
        <p:nvSpPr>
          <p:cNvPr id="4" name="Rectangle 2"/>
          <p:cNvSpPr>
            <a:spLocks noChangeArrowheads="1"/>
          </p:cNvSpPr>
          <p:nvPr/>
        </p:nvSpPr>
        <p:spPr bwMode="auto">
          <a:xfrm flipV="1">
            <a:off x="114972" y="2432930"/>
            <a:ext cx="12373021"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dirty="0"/>
          </a:p>
        </p:txBody>
      </p:sp>
      <p:graphicFrame>
        <p:nvGraphicFramePr>
          <p:cNvPr id="5" name="Объект 4"/>
          <p:cNvGraphicFramePr>
            <a:graphicFrameLocks noChangeAspect="1"/>
          </p:cNvGraphicFramePr>
          <p:nvPr>
            <p:extLst>
              <p:ext uri="{D42A27DB-BD31-4B8C-83A1-F6EECF244321}">
                <p14:modId xmlns:p14="http://schemas.microsoft.com/office/powerpoint/2010/main" xmlns="" val="614878006"/>
              </p:ext>
            </p:extLst>
          </p:nvPr>
        </p:nvGraphicFramePr>
        <p:xfrm>
          <a:off x="609600" y="2042516"/>
          <a:ext cx="8029575" cy="4586884"/>
        </p:xfrm>
        <a:graphic>
          <a:graphicData uri="http://schemas.openxmlformats.org/presentationml/2006/ole">
            <p:oleObj spid="_x0000_s3155" name="Диаграмма" r:id="rId4" imgW="5924469" imgH="3810061" progId="MSGraph.Chart.8">
              <p:embed/>
            </p:oleObj>
          </a:graphicData>
        </a:graphic>
      </p:graphicFrame>
    </p:spTree>
    <p:extLst>
      <p:ext uri="{BB962C8B-B14F-4D97-AF65-F5344CB8AC3E}">
        <p14:creationId xmlns:p14="http://schemas.microsoft.com/office/powerpoint/2010/main" xmlns="" val="2198114466"/>
      </p:ext>
    </p:extLst>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B4B4B"/>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915" y="533400"/>
            <a:ext cx="8229600" cy="762000"/>
          </a:xfrm>
        </p:spPr>
        <p:txBody>
          <a:bodyPr>
            <a:noAutofit/>
          </a:bodyPr>
          <a:lstStyle/>
          <a:p>
            <a:pPr algn="l" eaLnBrk="1" hangingPunct="1">
              <a:defRPr/>
            </a:pPr>
            <a:r>
              <a:rPr lang="uk-UA" sz="2000" dirty="0">
                <a:latin typeface="+mn-lt"/>
              </a:rPr>
              <a:t/>
            </a:r>
            <a:br>
              <a:rPr lang="uk-UA" sz="2000" dirty="0">
                <a:latin typeface="+mn-lt"/>
              </a:rPr>
            </a:br>
            <a:r>
              <a:rPr lang="uk-UA" sz="2000" dirty="0" smtClean="0">
                <a:latin typeface="+mn-lt"/>
              </a:rPr>
              <a:t/>
            </a:r>
            <a:br>
              <a:rPr lang="uk-UA" sz="2000" dirty="0" smtClean="0">
                <a:latin typeface="+mn-lt"/>
              </a:rPr>
            </a:br>
            <a:r>
              <a:rPr lang="uk-UA" sz="2000" dirty="0">
                <a:latin typeface="+mn-lt"/>
              </a:rPr>
              <a:t/>
            </a:r>
            <a:br>
              <a:rPr lang="uk-UA" sz="2000" dirty="0">
                <a:latin typeface="+mn-lt"/>
              </a:rPr>
            </a:br>
            <a:r>
              <a:rPr lang="ru-RU" sz="2000" b="1" dirty="0">
                <a:solidFill>
                  <a:schemeClr val="tx1"/>
                </a:solidFill>
                <a:effectLst/>
                <a:latin typeface="+mn-lt"/>
              </a:rPr>
              <a:t>ВПРОВАДЖЕННЯ НОВИХ ФОРМ ОСВІТИ ЯК ЧИННИК МОДЕРНІЗАЦІЇ ОСВІТНЬОЇ СИСТЕМИ ВІДПОВІДНО ДО ПОТРЕБ ЕКОНОМІКИ І НАЦІОНАЛЬНОЇ БЕЗПЕКИ</a:t>
            </a:r>
            <a:endParaRPr lang="uk-UA" sz="2000" dirty="0">
              <a:solidFill>
                <a:schemeClr val="tx1"/>
              </a:solidFill>
              <a:latin typeface="+mn-lt"/>
            </a:endParaRPr>
          </a:p>
        </p:txBody>
      </p:sp>
      <p:sp>
        <p:nvSpPr>
          <p:cNvPr id="3" name="Номер слайда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590AEE-4CF8-42E3-9938-B2829124225D}" type="slidenum">
              <a:rPr lang="uk-UA" altLang="uk-UA">
                <a:solidFill>
                  <a:srgbClr val="EDEDED"/>
                </a:solidFill>
              </a:rPr>
              <a:pPr eaLnBrk="1" hangingPunct="1"/>
              <a:t>18</a:t>
            </a:fld>
            <a:endParaRPr lang="uk-UA" altLang="uk-UA" dirty="0">
              <a:solidFill>
                <a:srgbClr val="EDEDED"/>
              </a:solidFill>
            </a:endParaRPr>
          </a:p>
        </p:txBody>
      </p:sp>
      <p:sp>
        <p:nvSpPr>
          <p:cNvPr id="40964" name="Прямоугольник 3"/>
          <p:cNvSpPr>
            <a:spLocks noChangeArrowheads="1"/>
          </p:cNvSpPr>
          <p:nvPr/>
        </p:nvSpPr>
        <p:spPr bwMode="auto">
          <a:xfrm>
            <a:off x="473075" y="1568450"/>
            <a:ext cx="8229600" cy="4385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Arial" panose="020B0604020202020204" pitchFamily="34" charset="0"/>
              </a:defRPr>
            </a:lvl1pPr>
            <a:lvl2pPr marL="742950" indent="-285750" eaLnBrk="0" hangingPunct="0">
              <a:spcBef>
                <a:spcPts val="400"/>
              </a:spcBef>
              <a:buClr>
                <a:schemeClr val="accent2"/>
              </a:buClr>
              <a:buSzPct val="90000"/>
              <a:buChar char="•"/>
              <a:defRPr sz="2600">
                <a:solidFill>
                  <a:schemeClr val="tx1"/>
                </a:solidFill>
                <a:latin typeface="Arial" panose="020B0604020202020204" pitchFamily="34" charset="0"/>
              </a:defRPr>
            </a:lvl2pPr>
            <a:lvl3pPr marL="1143000" indent="-228600" eaLnBrk="0" hangingPunct="0">
              <a:spcBef>
                <a:spcPts val="400"/>
              </a:spcBef>
              <a:buClr>
                <a:srgbClr val="D2DA7A"/>
              </a:buClr>
              <a:buSzPct val="100000"/>
              <a:buFont typeface="Wingdings 2" panose="05020102010507070707" pitchFamily="18" charset="2"/>
              <a:buChar char=""/>
              <a:defRPr sz="2300">
                <a:solidFill>
                  <a:schemeClr val="tx1"/>
                </a:solidFill>
                <a:latin typeface="Arial" panose="020B0604020202020204" pitchFamily="34" charset="0"/>
              </a:defRPr>
            </a:lvl3pPr>
            <a:lvl4pPr marL="1600200" indent="-228600" eaLnBrk="0" hangingPunct="0">
              <a:spcBef>
                <a:spcPts val="400"/>
              </a:spcBef>
              <a:buClr>
                <a:srgbClr val="D2DA7A"/>
              </a:buClr>
              <a:buSzPct val="10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ts val="400"/>
              </a:spcBef>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5pPr>
            <a:lvl6pPr marL="25146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6pPr>
            <a:lvl7pPr marL="29718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7pPr>
            <a:lvl8pPr marL="34290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8pPr>
            <a:lvl9pPr marL="38862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9pPr>
          </a:lstStyle>
          <a:p>
            <a:pPr eaLnBrk="1" hangingPunct="1">
              <a:buClrTx/>
              <a:buSzTx/>
              <a:buFontTx/>
              <a:buNone/>
            </a:pPr>
            <a:r>
              <a:rPr lang="uk-UA" altLang="uk-UA" sz="2200" b="1" i="1" dirty="0" smtClean="0"/>
              <a:t>Закордонний досвід вирішення проблеми структури підготовки фахівців</a:t>
            </a:r>
          </a:p>
          <a:p>
            <a:pPr eaLnBrk="1" hangingPunct="1">
              <a:buClrTx/>
              <a:buSzTx/>
              <a:buFontTx/>
              <a:buNone/>
            </a:pPr>
            <a:endParaRPr lang="uk-UA" altLang="uk-UA" sz="2000" b="1" dirty="0" smtClean="0"/>
          </a:p>
          <a:p>
            <a:pPr eaLnBrk="1" hangingPunct="1">
              <a:spcBef>
                <a:spcPts val="600"/>
              </a:spcBef>
              <a:spcAft>
                <a:spcPts val="600"/>
              </a:spcAft>
              <a:buClrTx/>
              <a:buSzTx/>
              <a:buFontTx/>
              <a:buNone/>
            </a:pPr>
            <a:r>
              <a:rPr lang="uk-UA" altLang="uk-UA" sz="2000" b="1" dirty="0" smtClean="0"/>
              <a:t>В країнах ЄС до питань дослідження й прогнозування ринку праці залучено різноманітні структури: урядові, академічні, тристоронні/двосторонні структури соціального партнерства або організації роботодавців, структури системи професійної освіти і навчання.</a:t>
            </a:r>
          </a:p>
          <a:p>
            <a:pPr eaLnBrk="1" hangingPunct="1">
              <a:spcBef>
                <a:spcPts val="600"/>
              </a:spcBef>
              <a:spcAft>
                <a:spcPts val="600"/>
              </a:spcAft>
              <a:buClrTx/>
              <a:buSzTx/>
              <a:buFontTx/>
              <a:buNone/>
            </a:pPr>
            <a:r>
              <a:rPr lang="uk-UA" altLang="uk-UA" sz="2000" b="1" dirty="0" smtClean="0"/>
              <a:t>Аналіз затребуваних кваліфікацій проводиться на національному, регіональному й місцевому рівні й навіть на рівні підприємств, унаслідок чого поряд із великими державними структурами виникають невеликі приватні структури.</a:t>
            </a:r>
            <a:endParaRPr lang="uk-UA" altLang="uk-UA" sz="2000" b="1" dirty="0"/>
          </a:p>
        </p:txBody>
      </p:sp>
    </p:spTree>
    <p:extLst>
      <p:ext uri="{BB962C8B-B14F-4D97-AF65-F5344CB8AC3E}">
        <p14:creationId xmlns:p14="http://schemas.microsoft.com/office/powerpoint/2010/main" xmlns="" val="891674446"/>
      </p:ext>
    </p:extLst>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B4B4B"/>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915" y="533400"/>
            <a:ext cx="8229600" cy="762000"/>
          </a:xfrm>
        </p:spPr>
        <p:txBody>
          <a:bodyPr>
            <a:noAutofit/>
          </a:bodyPr>
          <a:lstStyle/>
          <a:p>
            <a:pPr algn="l" eaLnBrk="1" hangingPunct="1">
              <a:defRPr/>
            </a:pPr>
            <a:r>
              <a:rPr lang="uk-UA" sz="2000" dirty="0">
                <a:latin typeface="+mn-lt"/>
              </a:rPr>
              <a:t/>
            </a:r>
            <a:br>
              <a:rPr lang="uk-UA" sz="2000" dirty="0">
                <a:latin typeface="+mn-lt"/>
              </a:rPr>
            </a:br>
            <a:r>
              <a:rPr lang="uk-UA" sz="2000" dirty="0" smtClean="0">
                <a:latin typeface="+mn-lt"/>
              </a:rPr>
              <a:t/>
            </a:r>
            <a:br>
              <a:rPr lang="uk-UA" sz="2000" dirty="0" smtClean="0">
                <a:latin typeface="+mn-lt"/>
              </a:rPr>
            </a:br>
            <a:r>
              <a:rPr lang="uk-UA" sz="2000" dirty="0">
                <a:latin typeface="+mn-lt"/>
              </a:rPr>
              <a:t/>
            </a:r>
            <a:br>
              <a:rPr lang="uk-UA" sz="2000" dirty="0">
                <a:latin typeface="+mn-lt"/>
              </a:rPr>
            </a:br>
            <a:r>
              <a:rPr lang="ru-RU" sz="2000" b="1" dirty="0">
                <a:solidFill>
                  <a:schemeClr val="tx1"/>
                </a:solidFill>
                <a:effectLst/>
                <a:latin typeface="+mn-lt"/>
              </a:rPr>
              <a:t>ВПРОВАДЖЕННЯ НОВИХ ФОРМ ОСВІТИ ЯК ЧИННИК МОДЕРНІЗАЦІЇ ОСВІТНЬОЇ СИСТЕМИ ВІДПОВІДНО ДО ПОТРЕБ ЕКОНОМІКИ І НАЦІОНАЛЬНОЇ БЕЗПЕКИ</a:t>
            </a:r>
            <a:endParaRPr lang="uk-UA" sz="2000" dirty="0">
              <a:solidFill>
                <a:schemeClr val="tx1"/>
              </a:solidFill>
              <a:latin typeface="+mn-lt"/>
            </a:endParaRPr>
          </a:p>
        </p:txBody>
      </p:sp>
      <p:sp>
        <p:nvSpPr>
          <p:cNvPr id="3" name="Номер слайда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590AEE-4CF8-42E3-9938-B2829124225D}" type="slidenum">
              <a:rPr lang="uk-UA" altLang="uk-UA">
                <a:solidFill>
                  <a:srgbClr val="EDEDED"/>
                </a:solidFill>
              </a:rPr>
              <a:pPr eaLnBrk="1" hangingPunct="1"/>
              <a:t>19</a:t>
            </a:fld>
            <a:endParaRPr lang="uk-UA" altLang="uk-UA" dirty="0">
              <a:solidFill>
                <a:srgbClr val="EDEDED"/>
              </a:solidFill>
            </a:endParaRPr>
          </a:p>
        </p:txBody>
      </p:sp>
      <p:sp>
        <p:nvSpPr>
          <p:cNvPr id="40964" name="Прямоугольник 3"/>
          <p:cNvSpPr>
            <a:spLocks noChangeArrowheads="1"/>
          </p:cNvSpPr>
          <p:nvPr/>
        </p:nvSpPr>
        <p:spPr bwMode="auto">
          <a:xfrm>
            <a:off x="304800" y="1568450"/>
            <a:ext cx="8397875" cy="5309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buClr>
                <a:schemeClr val="accent1"/>
              </a:buClr>
              <a:buSzPct val="70000"/>
              <a:buFont typeface="Wingdings 2" panose="05020102010507070707" pitchFamily="18" charset="2"/>
              <a:buChar char=""/>
              <a:defRPr sz="3200">
                <a:solidFill>
                  <a:schemeClr val="tx1"/>
                </a:solidFill>
                <a:latin typeface="Arial" panose="020B0604020202020204" pitchFamily="34" charset="0"/>
              </a:defRPr>
            </a:lvl1pPr>
            <a:lvl2pPr marL="742950" indent="-285750" eaLnBrk="0" hangingPunct="0">
              <a:spcBef>
                <a:spcPts val="400"/>
              </a:spcBef>
              <a:buClr>
                <a:schemeClr val="accent2"/>
              </a:buClr>
              <a:buSzPct val="90000"/>
              <a:buChar char="•"/>
              <a:defRPr sz="2600">
                <a:solidFill>
                  <a:schemeClr val="tx1"/>
                </a:solidFill>
                <a:latin typeface="Arial" panose="020B0604020202020204" pitchFamily="34" charset="0"/>
              </a:defRPr>
            </a:lvl2pPr>
            <a:lvl3pPr marL="1143000" indent="-228600" eaLnBrk="0" hangingPunct="0">
              <a:spcBef>
                <a:spcPts val="400"/>
              </a:spcBef>
              <a:buClr>
                <a:srgbClr val="D2DA7A"/>
              </a:buClr>
              <a:buSzPct val="100000"/>
              <a:buFont typeface="Wingdings 2" panose="05020102010507070707" pitchFamily="18" charset="2"/>
              <a:buChar char=""/>
              <a:defRPr sz="2300">
                <a:solidFill>
                  <a:schemeClr val="tx1"/>
                </a:solidFill>
                <a:latin typeface="Arial" panose="020B0604020202020204" pitchFamily="34" charset="0"/>
              </a:defRPr>
            </a:lvl3pPr>
            <a:lvl4pPr marL="1600200" indent="-228600" eaLnBrk="0" hangingPunct="0">
              <a:spcBef>
                <a:spcPts val="400"/>
              </a:spcBef>
              <a:buClr>
                <a:srgbClr val="D2DA7A"/>
              </a:buClr>
              <a:buSzPct val="10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ts val="400"/>
              </a:spcBef>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5pPr>
            <a:lvl6pPr marL="25146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6pPr>
            <a:lvl7pPr marL="29718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7pPr>
            <a:lvl8pPr marL="34290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8pPr>
            <a:lvl9pPr marL="38862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9pPr>
          </a:lstStyle>
          <a:p>
            <a:pPr marL="342900" indent="-342900" eaLnBrk="1" hangingPunct="1">
              <a:spcBef>
                <a:spcPts val="600"/>
              </a:spcBef>
              <a:spcAft>
                <a:spcPts val="0"/>
              </a:spcAft>
              <a:buClrTx/>
              <a:buSzTx/>
              <a:buNone/>
            </a:pPr>
            <a:r>
              <a:rPr lang="uk-UA" altLang="uk-UA" sz="2000" b="1" dirty="0" smtClean="0"/>
              <a:t>ДОСВІД ФІНЛЯНДІЇ:</a:t>
            </a:r>
          </a:p>
          <a:p>
            <a:pPr marL="342900" indent="-342900" eaLnBrk="1" hangingPunct="1">
              <a:spcBef>
                <a:spcPts val="600"/>
              </a:spcBef>
              <a:spcAft>
                <a:spcPts val="0"/>
              </a:spcAft>
              <a:buClrTx/>
              <a:buSzTx/>
              <a:buFont typeface="Wingdings" panose="05000000000000000000" pitchFamily="2" charset="2"/>
              <a:buChar char="Ø"/>
            </a:pPr>
            <a:r>
              <a:rPr lang="uk-UA" altLang="uk-UA" sz="1900" b="1" dirty="0" smtClean="0"/>
              <a:t>У Фінляндії Міністерство </a:t>
            </a:r>
            <a:r>
              <a:rPr lang="uk-UA" altLang="uk-UA" sz="1900" b="1" dirty="0"/>
              <a:t>освіти здійснює розробку загальних цілей і структури професійної освіти і навчання, переліку програм навчання й ліцензує місцеві організації, що реалізують програми навчання. Національна рада з освіти розробляє національні програми навчання, що визначають завдання й базовий зміст програм з урахуванням рекомендацій представників галузей і </a:t>
            </a:r>
            <a:r>
              <a:rPr lang="uk-UA" altLang="uk-UA" sz="1900" b="1" dirty="0" smtClean="0"/>
              <a:t>консультантів.</a:t>
            </a:r>
          </a:p>
          <a:p>
            <a:pPr marL="342900" indent="-342900" eaLnBrk="1" hangingPunct="1">
              <a:spcBef>
                <a:spcPts val="600"/>
              </a:spcBef>
              <a:spcAft>
                <a:spcPts val="0"/>
              </a:spcAft>
              <a:buClrTx/>
              <a:buSzTx/>
              <a:buFont typeface="Wingdings" panose="05000000000000000000" pitchFamily="2" charset="2"/>
              <a:buChar char="Ø"/>
            </a:pPr>
            <a:r>
              <a:rPr lang="uk-UA" altLang="uk-UA" sz="1900" b="1" dirty="0" smtClean="0"/>
              <a:t>Навчальні </a:t>
            </a:r>
            <a:r>
              <a:rPr lang="uk-UA" altLang="uk-UA" sz="1900" b="1" dirty="0"/>
              <a:t>заклади, як державні, так і приватні, є незалежними організаціями, які самі приймають рішення щодо оптимальних шляхів організації й реалізації програм з урахуванням регіональних і місцевих </a:t>
            </a:r>
            <a:r>
              <a:rPr lang="uk-UA" altLang="uk-UA" sz="1900" b="1" dirty="0" smtClean="0"/>
              <a:t>умов.</a:t>
            </a:r>
          </a:p>
          <a:p>
            <a:pPr marL="342900" indent="-342900" eaLnBrk="1" hangingPunct="1">
              <a:spcBef>
                <a:spcPts val="600"/>
              </a:spcBef>
              <a:spcAft>
                <a:spcPts val="0"/>
              </a:spcAft>
              <a:buClrTx/>
              <a:buSzTx/>
              <a:buFont typeface="Wingdings" panose="05000000000000000000" pitchFamily="2" charset="2"/>
              <a:buChar char="Ø"/>
            </a:pPr>
            <a:r>
              <a:rPr lang="uk-UA" altLang="uk-UA" sz="1900" b="1" dirty="0" smtClean="0"/>
              <a:t>Основний </a:t>
            </a:r>
            <a:r>
              <a:rPr lang="uk-UA" altLang="uk-UA" sz="1900" b="1" dirty="0"/>
              <a:t>акцент </a:t>
            </a:r>
            <a:r>
              <a:rPr lang="uk-UA" altLang="uk-UA" sz="1900" b="1" dirty="0" smtClean="0"/>
              <a:t>робиться </a:t>
            </a:r>
            <a:r>
              <a:rPr lang="uk-UA" altLang="uk-UA" sz="1900" b="1" dirty="0"/>
              <a:t>на задоволенні потреб місцевих ринків </a:t>
            </a:r>
            <a:r>
              <a:rPr lang="uk-UA" altLang="uk-UA" sz="1900" b="1" dirty="0" smtClean="0"/>
              <a:t>праці</a:t>
            </a:r>
            <a:r>
              <a:rPr lang="uk-UA" altLang="uk-UA" sz="1900" b="1" dirty="0"/>
              <a:t>, </a:t>
            </a:r>
            <a:r>
              <a:rPr lang="uk-UA" altLang="uk-UA" sz="1900" b="1" dirty="0" smtClean="0"/>
              <a:t>соціальному діалозі </a:t>
            </a:r>
            <a:r>
              <a:rPr lang="uk-UA" altLang="uk-UA" sz="1900" b="1" dirty="0"/>
              <a:t>освіти з промисловістю й іншими категоріями соціальних </a:t>
            </a:r>
            <a:r>
              <a:rPr lang="uk-UA" altLang="uk-UA" sz="1900" b="1" dirty="0" smtClean="0"/>
              <a:t>партнерів, створенні спільних органів </a:t>
            </a:r>
            <a:r>
              <a:rPr lang="uk-UA" altLang="uk-UA" sz="1900" b="1" dirty="0"/>
              <a:t>управління (ради, комісії тощо</a:t>
            </a:r>
            <a:r>
              <a:rPr lang="uk-UA" altLang="uk-UA" sz="1900" b="1" dirty="0" smtClean="0"/>
              <a:t>) та різних неформальних структур. </a:t>
            </a:r>
            <a:endParaRPr lang="uk-UA" altLang="uk-UA" sz="1900" b="1" dirty="0"/>
          </a:p>
        </p:txBody>
      </p:sp>
    </p:spTree>
    <p:extLst>
      <p:ext uri="{BB962C8B-B14F-4D97-AF65-F5344CB8AC3E}">
        <p14:creationId xmlns:p14="http://schemas.microsoft.com/office/powerpoint/2010/main" xmlns="" val="2488788043"/>
      </p:ext>
    </p:extLst>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B4B4B"/>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7835" y="380999"/>
            <a:ext cx="8229600" cy="968603"/>
          </a:xfrm>
        </p:spPr>
        <p:txBody>
          <a:bodyPr>
            <a:noAutofit/>
          </a:bodyPr>
          <a:lstStyle/>
          <a:p>
            <a:pPr algn="l" eaLnBrk="1" hangingPunct="1">
              <a:defRPr/>
            </a:pPr>
            <a:r>
              <a:rPr lang="ru-RU" sz="2000" b="1" dirty="0">
                <a:solidFill>
                  <a:schemeClr val="tx1"/>
                </a:solidFill>
                <a:effectLst/>
                <a:latin typeface="+mn-lt"/>
              </a:rPr>
              <a:t>КРИТЕРІЇ НАЦІОНАЛЬНОЇ БЕЗПЕКИ В ОСВІТНІЙ СФЕРІ: МІЖНАРОДНИЙ ДОСВІД</a:t>
            </a:r>
          </a:p>
        </p:txBody>
      </p:sp>
      <p:sp>
        <p:nvSpPr>
          <p:cNvPr id="3" name="Номер слайда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1CBFD2E-07A4-4389-B92B-70B9B38A9C1B}" type="slidenum">
              <a:rPr lang="uk-UA" altLang="uk-UA">
                <a:solidFill>
                  <a:srgbClr val="EDEDED"/>
                </a:solidFill>
              </a:rPr>
              <a:pPr eaLnBrk="1" hangingPunct="1"/>
              <a:t>2</a:t>
            </a:fld>
            <a:endParaRPr lang="uk-UA" altLang="uk-UA" dirty="0">
              <a:solidFill>
                <a:srgbClr val="EDEDED"/>
              </a:solidFill>
            </a:endParaRPr>
          </a:p>
        </p:txBody>
      </p:sp>
      <p:sp>
        <p:nvSpPr>
          <p:cNvPr id="33796" name="Прямоугольник 3"/>
          <p:cNvSpPr>
            <a:spLocks noChangeArrowheads="1"/>
          </p:cNvSpPr>
          <p:nvPr/>
        </p:nvSpPr>
        <p:spPr bwMode="auto">
          <a:xfrm>
            <a:off x="241300" y="1524000"/>
            <a:ext cx="8674100" cy="5463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Arial" panose="020B0604020202020204" pitchFamily="34" charset="0"/>
              </a:defRPr>
            </a:lvl1pPr>
            <a:lvl2pPr marL="742950" indent="-285750" eaLnBrk="0" hangingPunct="0">
              <a:spcBef>
                <a:spcPts val="400"/>
              </a:spcBef>
              <a:buClr>
                <a:schemeClr val="accent2"/>
              </a:buClr>
              <a:buSzPct val="90000"/>
              <a:buChar char="•"/>
              <a:defRPr sz="2600">
                <a:solidFill>
                  <a:schemeClr val="tx1"/>
                </a:solidFill>
                <a:latin typeface="Arial" panose="020B0604020202020204" pitchFamily="34" charset="0"/>
              </a:defRPr>
            </a:lvl2pPr>
            <a:lvl3pPr marL="1143000" indent="-228600" eaLnBrk="0" hangingPunct="0">
              <a:spcBef>
                <a:spcPts val="400"/>
              </a:spcBef>
              <a:buClr>
                <a:srgbClr val="D2DA7A"/>
              </a:buClr>
              <a:buSzPct val="100000"/>
              <a:buFont typeface="Wingdings 2" panose="05020102010507070707" pitchFamily="18" charset="2"/>
              <a:buChar char=""/>
              <a:defRPr sz="2300">
                <a:solidFill>
                  <a:schemeClr val="tx1"/>
                </a:solidFill>
                <a:latin typeface="Arial" panose="020B0604020202020204" pitchFamily="34" charset="0"/>
              </a:defRPr>
            </a:lvl3pPr>
            <a:lvl4pPr marL="1600200" indent="-228600" eaLnBrk="0" hangingPunct="0">
              <a:spcBef>
                <a:spcPts val="400"/>
              </a:spcBef>
              <a:buClr>
                <a:srgbClr val="D2DA7A"/>
              </a:buClr>
              <a:buSzPct val="10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ts val="400"/>
              </a:spcBef>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5pPr>
            <a:lvl6pPr marL="25146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6pPr>
            <a:lvl7pPr marL="29718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7pPr>
            <a:lvl8pPr marL="34290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8pPr>
            <a:lvl9pPr marL="38862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9pPr>
          </a:lstStyle>
          <a:p>
            <a:pPr marL="197100" lvl="0">
              <a:buNone/>
            </a:pPr>
            <a:r>
              <a:rPr lang="uk-UA" sz="2200" b="1" dirty="0" smtClean="0"/>
              <a:t>Основні загрози національній безпеці, </a:t>
            </a:r>
            <a:r>
              <a:rPr lang="uk-UA" sz="2200" b="1" dirty="0" smtClean="0"/>
              <a:t>актуалізовані проблемами </a:t>
            </a:r>
            <a:r>
              <a:rPr lang="uk-UA" sz="2200" b="1" dirty="0" smtClean="0"/>
              <a:t>освітньої сфери:</a:t>
            </a:r>
          </a:p>
          <a:p>
            <a:pPr marL="197100" lvl="0">
              <a:buNone/>
            </a:pPr>
            <a:endParaRPr lang="uk-UA" sz="2200" b="1" dirty="0" smtClean="0"/>
          </a:p>
          <a:p>
            <a:pPr marL="540000" lvl="0" indent="-342900">
              <a:buFont typeface="Wingdings" panose="05000000000000000000" pitchFamily="2" charset="2"/>
              <a:buChar char="Ø"/>
            </a:pPr>
            <a:r>
              <a:rPr lang="uk-UA" sz="2200" dirty="0" smtClean="0"/>
              <a:t>загроза </a:t>
            </a:r>
            <a:r>
              <a:rPr lang="uk-UA" sz="2200" dirty="0"/>
              <a:t>для економічного зростання і конкурентоспроможності;</a:t>
            </a:r>
          </a:p>
          <a:p>
            <a:pPr marL="540000" lvl="0" indent="-342900">
              <a:buFont typeface="Wingdings" panose="05000000000000000000" pitchFamily="2" charset="2"/>
              <a:buChar char="Ø"/>
            </a:pPr>
            <a:r>
              <a:rPr lang="uk-UA" sz="2200" dirty="0"/>
              <a:t>загроза для воєнної безпеки;</a:t>
            </a:r>
          </a:p>
          <a:p>
            <a:pPr marL="540000" lvl="0" indent="-342900">
              <a:buFont typeface="Wingdings" panose="05000000000000000000" pitchFamily="2" charset="2"/>
              <a:buChar char="Ø"/>
            </a:pPr>
            <a:r>
              <a:rPr lang="uk-UA" sz="2200" dirty="0"/>
              <a:t>загроза для інформаційної безпеки</a:t>
            </a:r>
            <a:r>
              <a:rPr lang="uk-UA" sz="2200" dirty="0" smtClean="0"/>
              <a:t>;</a:t>
            </a:r>
            <a:endParaRPr lang="uk-UA" sz="2200" dirty="0"/>
          </a:p>
          <a:p>
            <a:pPr marL="540000" lvl="0" indent="-342900">
              <a:buFont typeface="Wingdings" panose="05000000000000000000" pitchFamily="2" charset="2"/>
              <a:buChar char="Ø"/>
            </a:pPr>
            <a:r>
              <a:rPr lang="uk-UA" sz="2200" dirty="0"/>
              <a:t>загроза для єдності і згуртованості нації</a:t>
            </a:r>
            <a:r>
              <a:rPr lang="uk-UA" sz="2200" dirty="0" smtClean="0"/>
              <a:t>.</a:t>
            </a:r>
          </a:p>
          <a:p>
            <a:pPr lvl="0">
              <a:buNone/>
            </a:pPr>
            <a:endParaRPr lang="uk-UA" sz="2200" dirty="0"/>
          </a:p>
          <a:p>
            <a:pPr>
              <a:buNone/>
            </a:pPr>
            <a:r>
              <a:rPr lang="uk-UA" sz="2200" b="1" dirty="0" smtClean="0"/>
              <a:t>Військова сила </a:t>
            </a:r>
            <a:r>
              <a:rPr lang="uk-UA" sz="2200" b="1" dirty="0"/>
              <a:t>вже не є достатньою умовою для гарантування безпеки держави</a:t>
            </a:r>
            <a:r>
              <a:rPr lang="uk-UA" sz="2200" b="1" dirty="0" smtClean="0"/>
              <a:t>.</a:t>
            </a:r>
          </a:p>
          <a:p>
            <a:pPr>
              <a:buNone/>
            </a:pPr>
            <a:endParaRPr lang="uk-UA" sz="2200" b="1" dirty="0"/>
          </a:p>
          <a:p>
            <a:pPr>
              <a:buNone/>
            </a:pPr>
            <a:r>
              <a:rPr lang="uk-UA" sz="2200" b="1" i="1" dirty="0" smtClean="0">
                <a:solidFill>
                  <a:srgbClr val="FFFF00"/>
                </a:solidFill>
              </a:rPr>
              <a:t>Національна </a:t>
            </a:r>
            <a:r>
              <a:rPr lang="uk-UA" sz="2200" b="1" i="1" dirty="0">
                <a:solidFill>
                  <a:srgbClr val="FFFF00"/>
                </a:solidFill>
              </a:rPr>
              <a:t>безпека нині тісно пов’язана з людським капіталом, а сила чи слабкість людського капіталу країни визначається станом системи </a:t>
            </a:r>
            <a:r>
              <a:rPr lang="uk-UA" sz="2200" b="1" i="1" dirty="0" smtClean="0">
                <a:solidFill>
                  <a:srgbClr val="FFFF00"/>
                </a:solidFill>
              </a:rPr>
              <a:t>освіти</a:t>
            </a:r>
            <a:r>
              <a:rPr lang="uk-UA" sz="2200" b="1" dirty="0" smtClean="0">
                <a:solidFill>
                  <a:srgbClr val="FFFF00"/>
                </a:solidFill>
              </a:rPr>
              <a:t>.</a:t>
            </a:r>
            <a:endParaRPr lang="uk-UA" sz="2200" dirty="0">
              <a:solidFill>
                <a:srgbClr val="FFFF00"/>
              </a:solidFill>
            </a:endParaRPr>
          </a:p>
          <a:p>
            <a:pPr eaLnBrk="1" hangingPunct="1">
              <a:buClrTx/>
              <a:buSzTx/>
              <a:buFontTx/>
              <a:buNone/>
            </a:pPr>
            <a:endParaRPr lang="uk-UA" altLang="uk-UA" sz="1900" b="1" dirty="0"/>
          </a:p>
        </p:txBody>
      </p:sp>
    </p:spTree>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B4B4B"/>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915" y="533400"/>
            <a:ext cx="8229600" cy="762000"/>
          </a:xfrm>
        </p:spPr>
        <p:txBody>
          <a:bodyPr>
            <a:noAutofit/>
          </a:bodyPr>
          <a:lstStyle/>
          <a:p>
            <a:pPr algn="l" eaLnBrk="1" hangingPunct="1">
              <a:defRPr/>
            </a:pPr>
            <a:r>
              <a:rPr lang="uk-UA" sz="2000" dirty="0">
                <a:latin typeface="+mn-lt"/>
              </a:rPr>
              <a:t/>
            </a:r>
            <a:br>
              <a:rPr lang="uk-UA" sz="2000" dirty="0">
                <a:latin typeface="+mn-lt"/>
              </a:rPr>
            </a:br>
            <a:r>
              <a:rPr lang="uk-UA" sz="2000" dirty="0" smtClean="0">
                <a:latin typeface="+mn-lt"/>
              </a:rPr>
              <a:t/>
            </a:r>
            <a:br>
              <a:rPr lang="uk-UA" sz="2000" dirty="0" smtClean="0">
                <a:latin typeface="+mn-lt"/>
              </a:rPr>
            </a:br>
            <a:r>
              <a:rPr lang="uk-UA" sz="2000" dirty="0">
                <a:latin typeface="+mn-lt"/>
              </a:rPr>
              <a:t/>
            </a:r>
            <a:br>
              <a:rPr lang="uk-UA" sz="2000" dirty="0">
                <a:latin typeface="+mn-lt"/>
              </a:rPr>
            </a:br>
            <a:r>
              <a:rPr lang="ru-RU" sz="2000" b="1" dirty="0">
                <a:solidFill>
                  <a:schemeClr val="tx1"/>
                </a:solidFill>
                <a:effectLst/>
                <a:latin typeface="+mn-lt"/>
              </a:rPr>
              <a:t>ВПРОВАДЖЕННЯ НОВИХ ФОРМ ОСВІТИ ЯК ЧИННИК МОДЕРНІЗАЦІЇ ОСВІТНЬОЇ СИСТЕМИ ВІДПОВІДНО ДО ПОТРЕБ ЕКОНОМІКИ І НАЦІОНАЛЬНОЇ БЕЗПЕКИ</a:t>
            </a:r>
            <a:endParaRPr lang="uk-UA" sz="2000" dirty="0">
              <a:solidFill>
                <a:schemeClr val="tx1"/>
              </a:solidFill>
              <a:latin typeface="+mn-lt"/>
            </a:endParaRPr>
          </a:p>
        </p:txBody>
      </p:sp>
      <p:sp>
        <p:nvSpPr>
          <p:cNvPr id="3" name="Номер слайда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590AEE-4CF8-42E3-9938-B2829124225D}" type="slidenum">
              <a:rPr lang="uk-UA" altLang="uk-UA">
                <a:solidFill>
                  <a:srgbClr val="EDEDED"/>
                </a:solidFill>
              </a:rPr>
              <a:pPr eaLnBrk="1" hangingPunct="1"/>
              <a:t>20</a:t>
            </a:fld>
            <a:endParaRPr lang="uk-UA" altLang="uk-UA" dirty="0">
              <a:solidFill>
                <a:srgbClr val="EDEDED"/>
              </a:solidFill>
            </a:endParaRPr>
          </a:p>
        </p:txBody>
      </p:sp>
      <p:sp>
        <p:nvSpPr>
          <p:cNvPr id="40964" name="Прямоугольник 3"/>
          <p:cNvSpPr>
            <a:spLocks noChangeArrowheads="1"/>
          </p:cNvSpPr>
          <p:nvPr/>
        </p:nvSpPr>
        <p:spPr bwMode="auto">
          <a:xfrm>
            <a:off x="473075" y="1568450"/>
            <a:ext cx="8229600" cy="4555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Arial" panose="020B0604020202020204" pitchFamily="34" charset="0"/>
              </a:defRPr>
            </a:lvl1pPr>
            <a:lvl2pPr marL="742950" indent="-285750" eaLnBrk="0" hangingPunct="0">
              <a:spcBef>
                <a:spcPts val="400"/>
              </a:spcBef>
              <a:buClr>
                <a:schemeClr val="accent2"/>
              </a:buClr>
              <a:buSzPct val="90000"/>
              <a:buChar char="•"/>
              <a:defRPr sz="2600">
                <a:solidFill>
                  <a:schemeClr val="tx1"/>
                </a:solidFill>
                <a:latin typeface="Arial" panose="020B0604020202020204" pitchFamily="34" charset="0"/>
              </a:defRPr>
            </a:lvl2pPr>
            <a:lvl3pPr marL="1143000" indent="-228600" eaLnBrk="0" hangingPunct="0">
              <a:spcBef>
                <a:spcPts val="400"/>
              </a:spcBef>
              <a:buClr>
                <a:srgbClr val="D2DA7A"/>
              </a:buClr>
              <a:buSzPct val="100000"/>
              <a:buFont typeface="Wingdings 2" panose="05020102010507070707" pitchFamily="18" charset="2"/>
              <a:buChar char=""/>
              <a:defRPr sz="2300">
                <a:solidFill>
                  <a:schemeClr val="tx1"/>
                </a:solidFill>
                <a:latin typeface="Arial" panose="020B0604020202020204" pitchFamily="34" charset="0"/>
              </a:defRPr>
            </a:lvl3pPr>
            <a:lvl4pPr marL="1600200" indent="-228600" eaLnBrk="0" hangingPunct="0">
              <a:spcBef>
                <a:spcPts val="400"/>
              </a:spcBef>
              <a:buClr>
                <a:srgbClr val="D2DA7A"/>
              </a:buClr>
              <a:buSzPct val="10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ts val="400"/>
              </a:spcBef>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5pPr>
            <a:lvl6pPr marL="25146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6pPr>
            <a:lvl7pPr marL="29718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7pPr>
            <a:lvl8pPr marL="34290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8pPr>
            <a:lvl9pPr marL="38862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9pPr>
          </a:lstStyle>
          <a:p>
            <a:pPr eaLnBrk="1" hangingPunct="1">
              <a:buClrTx/>
              <a:buSzTx/>
              <a:buFontTx/>
              <a:buNone/>
            </a:pPr>
            <a:endParaRPr lang="uk-UA" altLang="uk-UA" sz="2400" b="1" i="1" dirty="0" smtClean="0"/>
          </a:p>
          <a:p>
            <a:pPr eaLnBrk="1" hangingPunct="1">
              <a:buClrTx/>
              <a:buSzTx/>
              <a:buFontTx/>
              <a:buNone/>
            </a:pPr>
            <a:r>
              <a:rPr lang="uk-UA" altLang="uk-UA" sz="2800" b="1" i="1" dirty="0" smtClean="0"/>
              <a:t>Світові </a:t>
            </a:r>
            <a:r>
              <a:rPr lang="uk-UA" altLang="uk-UA" sz="2800" b="1" i="1" dirty="0"/>
              <a:t>тенденції розвитку </a:t>
            </a:r>
            <a:r>
              <a:rPr lang="uk-UA" altLang="uk-UA" sz="2800" b="1" i="1" dirty="0" smtClean="0"/>
              <a:t>освіти</a:t>
            </a:r>
          </a:p>
          <a:p>
            <a:pPr eaLnBrk="1" hangingPunct="1">
              <a:buClrTx/>
              <a:buSzTx/>
              <a:buFontTx/>
              <a:buNone/>
            </a:pPr>
            <a:endParaRPr lang="uk-UA" altLang="uk-UA" sz="2200" b="1" dirty="0" smtClean="0"/>
          </a:p>
          <a:p>
            <a:pPr eaLnBrk="1" hangingPunct="1">
              <a:buClrTx/>
              <a:buSzTx/>
              <a:buFontTx/>
              <a:buNone/>
            </a:pPr>
            <a:r>
              <a:rPr lang="uk-UA" altLang="uk-UA" sz="2400" b="1" dirty="0" smtClean="0"/>
              <a:t>Світовими трендами </a:t>
            </a:r>
            <a:r>
              <a:rPr lang="uk-UA" altLang="uk-UA" sz="2400" b="1" dirty="0"/>
              <a:t>в сучасній освіті </a:t>
            </a:r>
            <a:r>
              <a:rPr lang="uk-UA" altLang="uk-UA" sz="2400" b="1" dirty="0" smtClean="0"/>
              <a:t>є прискорений </a:t>
            </a:r>
            <a:r>
              <a:rPr lang="uk-UA" altLang="uk-UA" sz="2400" b="1" dirty="0"/>
              <a:t>розвиток таких </a:t>
            </a:r>
            <a:r>
              <a:rPr lang="uk-UA" altLang="uk-UA" sz="2400" b="1" dirty="0" smtClean="0"/>
              <a:t>напрямів:</a:t>
            </a:r>
          </a:p>
          <a:p>
            <a:pPr eaLnBrk="1" hangingPunct="1">
              <a:buClrTx/>
              <a:buSzTx/>
              <a:buFontTx/>
              <a:buNone/>
            </a:pPr>
            <a:endParaRPr lang="uk-UA" altLang="uk-UA" sz="2200" b="1" dirty="0" smtClean="0"/>
          </a:p>
          <a:p>
            <a:pPr marL="342900" indent="-342900" eaLnBrk="1" hangingPunct="1">
              <a:spcBef>
                <a:spcPts val="600"/>
              </a:spcBef>
              <a:spcAft>
                <a:spcPts val="600"/>
              </a:spcAft>
              <a:buClrTx/>
              <a:buSzTx/>
              <a:buFont typeface="Wingdings" panose="05000000000000000000" pitchFamily="2" charset="2"/>
              <a:buChar char="Ø"/>
            </a:pPr>
            <a:r>
              <a:rPr lang="uk-UA" altLang="uk-UA" sz="2400" b="1" dirty="0" smtClean="0"/>
              <a:t>освіта </a:t>
            </a:r>
            <a:r>
              <a:rPr lang="uk-UA" altLang="uk-UA" sz="2400" b="1" dirty="0"/>
              <a:t>протягом життя (</a:t>
            </a:r>
            <a:r>
              <a:rPr lang="en-US" altLang="uk-UA" sz="2400" b="1" dirty="0" smtClean="0"/>
              <a:t>Life Long Learning)</a:t>
            </a:r>
            <a:r>
              <a:rPr lang="uk-UA" altLang="uk-UA" sz="2400" b="1" dirty="0" smtClean="0"/>
              <a:t>;</a:t>
            </a:r>
          </a:p>
          <a:p>
            <a:pPr marL="342900" indent="-342900" eaLnBrk="1" hangingPunct="1">
              <a:spcBef>
                <a:spcPts val="600"/>
              </a:spcBef>
              <a:spcAft>
                <a:spcPts val="600"/>
              </a:spcAft>
              <a:buClrTx/>
              <a:buSzTx/>
              <a:buFont typeface="Wingdings" panose="05000000000000000000" pitchFamily="2" charset="2"/>
              <a:buChar char="Ø"/>
            </a:pPr>
            <a:r>
              <a:rPr lang="uk-UA" altLang="uk-UA" sz="2400" b="1" dirty="0" smtClean="0"/>
              <a:t>неформальна </a:t>
            </a:r>
            <a:r>
              <a:rPr lang="uk-UA" altLang="uk-UA" sz="2400" b="1" dirty="0"/>
              <a:t>та інформальна </a:t>
            </a:r>
            <a:r>
              <a:rPr lang="uk-UA" altLang="uk-UA" sz="2400" b="1" dirty="0" smtClean="0"/>
              <a:t>освіта;</a:t>
            </a:r>
          </a:p>
          <a:p>
            <a:pPr marL="342900" indent="-342900" eaLnBrk="1" hangingPunct="1">
              <a:spcBef>
                <a:spcPts val="600"/>
              </a:spcBef>
              <a:spcAft>
                <a:spcPts val="600"/>
              </a:spcAft>
              <a:buClrTx/>
              <a:buSzTx/>
              <a:buFont typeface="Wingdings" panose="05000000000000000000" pitchFamily="2" charset="2"/>
              <a:buChar char="Ø"/>
            </a:pPr>
            <a:r>
              <a:rPr lang="uk-UA" altLang="uk-UA" sz="2400" b="1" dirty="0" smtClean="0"/>
              <a:t>дистанційна </a:t>
            </a:r>
            <a:r>
              <a:rPr lang="uk-UA" altLang="uk-UA" sz="2400" b="1" dirty="0"/>
              <a:t>освіта </a:t>
            </a:r>
            <a:r>
              <a:rPr lang="uk-UA" altLang="uk-UA" sz="2400" i="1" dirty="0" smtClean="0"/>
              <a:t>(переважно </a:t>
            </a:r>
            <a:r>
              <a:rPr lang="uk-UA" altLang="uk-UA" sz="2400" i="1" dirty="0"/>
              <a:t>в </a:t>
            </a:r>
            <a:r>
              <a:rPr lang="en-US" altLang="uk-UA" sz="2400" i="1" dirty="0"/>
              <a:t>online </a:t>
            </a:r>
            <a:r>
              <a:rPr lang="uk-UA" altLang="uk-UA" sz="2400" i="1" dirty="0" smtClean="0"/>
              <a:t>форматах)</a:t>
            </a:r>
            <a:r>
              <a:rPr lang="uk-UA" altLang="uk-UA" sz="2400" b="1" dirty="0" smtClean="0"/>
              <a:t>.</a:t>
            </a:r>
          </a:p>
          <a:p>
            <a:pPr eaLnBrk="1" hangingPunct="1">
              <a:buClrTx/>
              <a:buSzTx/>
              <a:buFontTx/>
              <a:buNone/>
            </a:pPr>
            <a:endParaRPr lang="uk-UA" altLang="uk-UA" sz="2200" b="1" dirty="0"/>
          </a:p>
          <a:p>
            <a:pPr eaLnBrk="1" hangingPunct="1">
              <a:buClrTx/>
              <a:buSzTx/>
              <a:buFontTx/>
              <a:buNone/>
            </a:pPr>
            <a:endParaRPr lang="uk-UA" altLang="uk-UA" sz="2200" b="1" dirty="0"/>
          </a:p>
        </p:txBody>
      </p:sp>
    </p:spTree>
    <p:extLst>
      <p:ext uri="{BB962C8B-B14F-4D97-AF65-F5344CB8AC3E}">
        <p14:creationId xmlns:p14="http://schemas.microsoft.com/office/powerpoint/2010/main" xmlns="" val="2178979628"/>
      </p:ext>
    </p:extLst>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B4B4B"/>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915" y="533400"/>
            <a:ext cx="8229600" cy="762000"/>
          </a:xfrm>
        </p:spPr>
        <p:txBody>
          <a:bodyPr>
            <a:noAutofit/>
          </a:bodyPr>
          <a:lstStyle/>
          <a:p>
            <a:pPr algn="l" eaLnBrk="1" hangingPunct="1">
              <a:defRPr/>
            </a:pPr>
            <a:r>
              <a:rPr lang="uk-UA" sz="2000" dirty="0">
                <a:latin typeface="+mn-lt"/>
              </a:rPr>
              <a:t/>
            </a:r>
            <a:br>
              <a:rPr lang="uk-UA" sz="2000" dirty="0">
                <a:latin typeface="+mn-lt"/>
              </a:rPr>
            </a:br>
            <a:r>
              <a:rPr lang="uk-UA" sz="2000" dirty="0" smtClean="0">
                <a:latin typeface="+mn-lt"/>
              </a:rPr>
              <a:t/>
            </a:r>
            <a:br>
              <a:rPr lang="uk-UA" sz="2000" dirty="0" smtClean="0">
                <a:latin typeface="+mn-lt"/>
              </a:rPr>
            </a:br>
            <a:r>
              <a:rPr lang="uk-UA" sz="2000" dirty="0">
                <a:latin typeface="+mn-lt"/>
              </a:rPr>
              <a:t/>
            </a:r>
            <a:br>
              <a:rPr lang="uk-UA" sz="2000" dirty="0">
                <a:latin typeface="+mn-lt"/>
              </a:rPr>
            </a:br>
            <a:r>
              <a:rPr lang="ru-RU" sz="2000" b="1" dirty="0">
                <a:solidFill>
                  <a:schemeClr val="tx1"/>
                </a:solidFill>
                <a:effectLst/>
                <a:latin typeface="+mn-lt"/>
              </a:rPr>
              <a:t>ВПРОВАДЖЕННЯ НОВИХ ФОРМ ОСВІТИ ЯК ЧИННИК МОДЕРНІЗАЦІЇ ОСВІТНЬОЇ СИСТЕМИ ВІДПОВІДНО ДО ПОТРЕБ ЕКОНОМІКИ І НАЦІОНАЛЬНОЇ БЕЗПЕКИ</a:t>
            </a:r>
            <a:endParaRPr lang="uk-UA" sz="2000" dirty="0">
              <a:solidFill>
                <a:schemeClr val="tx1"/>
              </a:solidFill>
              <a:latin typeface="+mn-lt"/>
            </a:endParaRPr>
          </a:p>
        </p:txBody>
      </p:sp>
      <p:sp>
        <p:nvSpPr>
          <p:cNvPr id="3" name="Номер слайда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590AEE-4CF8-42E3-9938-B2829124225D}" type="slidenum">
              <a:rPr lang="uk-UA" altLang="uk-UA">
                <a:solidFill>
                  <a:srgbClr val="EDEDED"/>
                </a:solidFill>
              </a:rPr>
              <a:pPr eaLnBrk="1" hangingPunct="1"/>
              <a:t>21</a:t>
            </a:fld>
            <a:endParaRPr lang="uk-UA" altLang="uk-UA" dirty="0">
              <a:solidFill>
                <a:srgbClr val="EDEDED"/>
              </a:solidFill>
            </a:endParaRPr>
          </a:p>
        </p:txBody>
      </p:sp>
      <p:sp>
        <p:nvSpPr>
          <p:cNvPr id="40964" name="Прямоугольник 3"/>
          <p:cNvSpPr>
            <a:spLocks noChangeArrowheads="1"/>
          </p:cNvSpPr>
          <p:nvPr/>
        </p:nvSpPr>
        <p:spPr bwMode="auto">
          <a:xfrm>
            <a:off x="473075" y="1568450"/>
            <a:ext cx="8229600" cy="49090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Arial" panose="020B0604020202020204" pitchFamily="34" charset="0"/>
              </a:defRPr>
            </a:lvl1pPr>
            <a:lvl2pPr marL="742950" indent="-285750" eaLnBrk="0" hangingPunct="0">
              <a:spcBef>
                <a:spcPts val="400"/>
              </a:spcBef>
              <a:buClr>
                <a:schemeClr val="accent2"/>
              </a:buClr>
              <a:buSzPct val="90000"/>
              <a:buChar char="•"/>
              <a:defRPr sz="2600">
                <a:solidFill>
                  <a:schemeClr val="tx1"/>
                </a:solidFill>
                <a:latin typeface="Arial" panose="020B0604020202020204" pitchFamily="34" charset="0"/>
              </a:defRPr>
            </a:lvl2pPr>
            <a:lvl3pPr marL="1143000" indent="-228600" eaLnBrk="0" hangingPunct="0">
              <a:spcBef>
                <a:spcPts val="400"/>
              </a:spcBef>
              <a:buClr>
                <a:srgbClr val="D2DA7A"/>
              </a:buClr>
              <a:buSzPct val="100000"/>
              <a:buFont typeface="Wingdings 2" panose="05020102010507070707" pitchFamily="18" charset="2"/>
              <a:buChar char=""/>
              <a:defRPr sz="2300">
                <a:solidFill>
                  <a:schemeClr val="tx1"/>
                </a:solidFill>
                <a:latin typeface="Arial" panose="020B0604020202020204" pitchFamily="34" charset="0"/>
              </a:defRPr>
            </a:lvl3pPr>
            <a:lvl4pPr marL="1600200" indent="-228600" eaLnBrk="0" hangingPunct="0">
              <a:spcBef>
                <a:spcPts val="400"/>
              </a:spcBef>
              <a:buClr>
                <a:srgbClr val="D2DA7A"/>
              </a:buClr>
              <a:buSzPct val="10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ts val="400"/>
              </a:spcBef>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5pPr>
            <a:lvl6pPr marL="25146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6pPr>
            <a:lvl7pPr marL="29718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7pPr>
            <a:lvl8pPr marL="34290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8pPr>
            <a:lvl9pPr marL="38862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9pPr>
          </a:lstStyle>
          <a:p>
            <a:pPr eaLnBrk="1" hangingPunct="1">
              <a:buClrTx/>
              <a:buSzTx/>
              <a:buNone/>
            </a:pPr>
            <a:r>
              <a:rPr lang="uk-UA" altLang="uk-UA" sz="2200" b="1" dirty="0"/>
              <a:t>18 грудня 2006 року Європейський Парламент та Рада ЄС прийняли Рекомендації 2006/962/ЄС «Про основні компетенції для навчання протягом усього життя».</a:t>
            </a:r>
          </a:p>
          <a:p>
            <a:pPr eaLnBrk="1" hangingPunct="1">
              <a:buClrTx/>
              <a:buSzTx/>
              <a:buFontTx/>
              <a:buNone/>
            </a:pPr>
            <a:endParaRPr lang="uk-UA" altLang="uk-UA" sz="2200" b="1" dirty="0" smtClean="0"/>
          </a:p>
          <a:p>
            <a:pPr eaLnBrk="1" hangingPunct="1">
              <a:buClrTx/>
              <a:buSzTx/>
              <a:buFontTx/>
              <a:buNone/>
            </a:pPr>
            <a:r>
              <a:rPr lang="uk-UA" altLang="uk-UA" sz="2200" b="1" dirty="0"/>
              <a:t>Еталонні рамки визначають вісім основних компетенцій</a:t>
            </a:r>
            <a:r>
              <a:rPr lang="uk-UA" altLang="uk-UA" sz="2200" b="1" dirty="0" smtClean="0"/>
              <a:t>: </a:t>
            </a:r>
            <a:endParaRPr lang="uk-UA" altLang="uk-UA" sz="2200" b="1" dirty="0"/>
          </a:p>
          <a:p>
            <a:pPr eaLnBrk="1" hangingPunct="1">
              <a:spcBef>
                <a:spcPts val="600"/>
              </a:spcBef>
              <a:buClrTx/>
              <a:buSzTx/>
              <a:buFontTx/>
              <a:buNone/>
            </a:pPr>
            <a:r>
              <a:rPr lang="uk-UA" altLang="uk-UA" sz="2200" b="1" dirty="0"/>
              <a:t>1) </a:t>
            </a:r>
            <a:r>
              <a:rPr lang="uk-UA" altLang="uk-UA" sz="2200" b="1" dirty="0" smtClean="0"/>
              <a:t>спілкування рідною </a:t>
            </a:r>
            <a:r>
              <a:rPr lang="uk-UA" altLang="uk-UA" sz="2200" b="1" dirty="0"/>
              <a:t>мовою; </a:t>
            </a:r>
          </a:p>
          <a:p>
            <a:pPr eaLnBrk="1" hangingPunct="1">
              <a:buClrTx/>
              <a:buSzTx/>
              <a:buFontTx/>
              <a:buNone/>
            </a:pPr>
            <a:r>
              <a:rPr lang="uk-UA" altLang="uk-UA" sz="2200" b="1" dirty="0"/>
              <a:t>2) </a:t>
            </a:r>
            <a:r>
              <a:rPr lang="uk-UA" altLang="uk-UA" sz="2200" b="1" dirty="0" smtClean="0"/>
              <a:t>спілкування іноземними </a:t>
            </a:r>
            <a:r>
              <a:rPr lang="uk-UA" altLang="uk-UA" sz="2200" b="1" dirty="0"/>
              <a:t>мовами; </a:t>
            </a:r>
          </a:p>
          <a:p>
            <a:pPr eaLnBrk="1" hangingPunct="1">
              <a:buClrTx/>
              <a:buSzTx/>
              <a:buFontTx/>
              <a:buNone/>
            </a:pPr>
            <a:r>
              <a:rPr lang="uk-UA" altLang="uk-UA" sz="2200" b="1" dirty="0"/>
              <a:t>3) </a:t>
            </a:r>
            <a:r>
              <a:rPr lang="uk-UA" altLang="uk-UA" sz="2200" b="1" dirty="0" smtClean="0"/>
              <a:t>знання математики </a:t>
            </a:r>
            <a:r>
              <a:rPr lang="uk-UA" altLang="uk-UA" sz="2200" b="1" dirty="0"/>
              <a:t>та загальні знання у сфері науки і </a:t>
            </a:r>
          </a:p>
          <a:p>
            <a:pPr eaLnBrk="1" hangingPunct="1">
              <a:buClrTx/>
              <a:buSzTx/>
              <a:buFontTx/>
              <a:buNone/>
            </a:pPr>
            <a:r>
              <a:rPr lang="uk-UA" altLang="uk-UA" sz="2200" b="1" dirty="0"/>
              <a:t>техніки; </a:t>
            </a:r>
          </a:p>
          <a:p>
            <a:pPr eaLnBrk="1" hangingPunct="1">
              <a:buClrTx/>
              <a:buSzTx/>
              <a:buFontTx/>
              <a:buNone/>
            </a:pPr>
            <a:r>
              <a:rPr lang="uk-UA" altLang="uk-UA" sz="2200" b="1" dirty="0"/>
              <a:t>4) </a:t>
            </a:r>
            <a:r>
              <a:rPr lang="uk-UA" altLang="uk-UA" sz="2200" b="1" dirty="0" smtClean="0"/>
              <a:t>навички роботи </a:t>
            </a:r>
            <a:r>
              <a:rPr lang="uk-UA" altLang="uk-UA" sz="2200" b="1" dirty="0"/>
              <a:t>з цифровими носіями; </a:t>
            </a:r>
          </a:p>
          <a:p>
            <a:pPr eaLnBrk="1" hangingPunct="1">
              <a:buClrTx/>
              <a:buSzTx/>
              <a:buFontTx/>
              <a:buNone/>
            </a:pPr>
            <a:r>
              <a:rPr lang="uk-UA" altLang="uk-UA" sz="2200" b="1" dirty="0"/>
              <a:t>5) </a:t>
            </a:r>
            <a:r>
              <a:rPr lang="uk-UA" altLang="uk-UA" sz="2200" b="1" dirty="0" smtClean="0"/>
              <a:t>навчання заради </a:t>
            </a:r>
            <a:r>
              <a:rPr lang="uk-UA" altLang="uk-UA" sz="2200" b="1" dirty="0"/>
              <a:t>здобуття знань; </a:t>
            </a:r>
          </a:p>
          <a:p>
            <a:pPr eaLnBrk="1" hangingPunct="1">
              <a:buClrTx/>
              <a:buSzTx/>
              <a:buFontTx/>
              <a:buNone/>
            </a:pPr>
            <a:r>
              <a:rPr lang="uk-UA" altLang="uk-UA" sz="2200" b="1" dirty="0"/>
              <a:t>6) </a:t>
            </a:r>
            <a:r>
              <a:rPr lang="uk-UA" altLang="uk-UA" sz="2200" b="1" dirty="0" smtClean="0"/>
              <a:t>соціальні та </a:t>
            </a:r>
            <a:r>
              <a:rPr lang="uk-UA" altLang="uk-UA" sz="2200" b="1" dirty="0"/>
              <a:t>громадянські навички; </a:t>
            </a:r>
          </a:p>
          <a:p>
            <a:pPr eaLnBrk="1" hangingPunct="1">
              <a:buClrTx/>
              <a:buSzTx/>
              <a:buFontTx/>
              <a:buNone/>
            </a:pPr>
            <a:r>
              <a:rPr lang="uk-UA" altLang="uk-UA" sz="2200" b="1" dirty="0"/>
              <a:t>7) </a:t>
            </a:r>
            <a:r>
              <a:rPr lang="uk-UA" altLang="uk-UA" sz="2200" b="1" dirty="0" smtClean="0"/>
              <a:t>ініціативність та </a:t>
            </a:r>
            <a:r>
              <a:rPr lang="uk-UA" altLang="uk-UA" sz="2200" b="1" dirty="0"/>
              <a:t>практичність;</a:t>
            </a:r>
          </a:p>
          <a:p>
            <a:pPr eaLnBrk="1" hangingPunct="1">
              <a:buClrTx/>
              <a:buSzTx/>
              <a:buFontTx/>
              <a:buNone/>
            </a:pPr>
            <a:r>
              <a:rPr lang="uk-UA" altLang="uk-UA" sz="2200" b="1" dirty="0"/>
              <a:t>8) </a:t>
            </a:r>
            <a:r>
              <a:rPr lang="uk-UA" altLang="uk-UA" sz="2200" b="1" dirty="0" smtClean="0"/>
              <a:t>обізнаність та </a:t>
            </a:r>
            <a:r>
              <a:rPr lang="uk-UA" altLang="uk-UA" sz="2200" b="1" dirty="0"/>
              <a:t>самовираження у сфері культури. </a:t>
            </a:r>
          </a:p>
        </p:txBody>
      </p:sp>
    </p:spTree>
    <p:extLst>
      <p:ext uri="{BB962C8B-B14F-4D97-AF65-F5344CB8AC3E}">
        <p14:creationId xmlns:p14="http://schemas.microsoft.com/office/powerpoint/2010/main" xmlns="" val="97858665"/>
      </p:ext>
    </p:extLst>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B4B4B"/>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915" y="533400"/>
            <a:ext cx="8229600" cy="762000"/>
          </a:xfrm>
        </p:spPr>
        <p:txBody>
          <a:bodyPr>
            <a:noAutofit/>
          </a:bodyPr>
          <a:lstStyle/>
          <a:p>
            <a:pPr algn="l" eaLnBrk="1" hangingPunct="1">
              <a:defRPr/>
            </a:pPr>
            <a:r>
              <a:rPr lang="uk-UA" sz="2000" dirty="0">
                <a:latin typeface="+mn-lt"/>
              </a:rPr>
              <a:t/>
            </a:r>
            <a:br>
              <a:rPr lang="uk-UA" sz="2000" dirty="0">
                <a:latin typeface="+mn-lt"/>
              </a:rPr>
            </a:br>
            <a:r>
              <a:rPr lang="uk-UA" sz="2000" dirty="0" smtClean="0">
                <a:latin typeface="+mn-lt"/>
              </a:rPr>
              <a:t/>
            </a:r>
            <a:br>
              <a:rPr lang="uk-UA" sz="2000" dirty="0" smtClean="0">
                <a:latin typeface="+mn-lt"/>
              </a:rPr>
            </a:br>
            <a:r>
              <a:rPr lang="uk-UA" sz="2000" dirty="0">
                <a:latin typeface="+mn-lt"/>
              </a:rPr>
              <a:t/>
            </a:r>
            <a:br>
              <a:rPr lang="uk-UA" sz="2000" dirty="0">
                <a:latin typeface="+mn-lt"/>
              </a:rPr>
            </a:br>
            <a:r>
              <a:rPr lang="ru-RU" sz="2000" b="1" dirty="0">
                <a:solidFill>
                  <a:schemeClr val="tx1"/>
                </a:solidFill>
                <a:effectLst/>
                <a:latin typeface="+mn-lt"/>
              </a:rPr>
              <a:t>ВПРОВАДЖЕННЯ НОВИХ ФОРМ ОСВІТИ ЯК ЧИННИК МОДЕРНІЗАЦІЇ ОСВІТНЬОЇ СИСТЕМИ ВІДПОВІДНО ДО ПОТРЕБ ЕКОНОМІКИ І НАЦІОНАЛЬНОЇ БЕЗПЕКИ</a:t>
            </a:r>
            <a:endParaRPr lang="uk-UA" sz="2000" dirty="0">
              <a:solidFill>
                <a:schemeClr val="tx1"/>
              </a:solidFill>
              <a:latin typeface="+mn-lt"/>
            </a:endParaRPr>
          </a:p>
        </p:txBody>
      </p:sp>
      <p:sp>
        <p:nvSpPr>
          <p:cNvPr id="3" name="Номер слайда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590AEE-4CF8-42E3-9938-B2829124225D}" type="slidenum">
              <a:rPr lang="uk-UA" altLang="uk-UA">
                <a:solidFill>
                  <a:srgbClr val="EDEDED"/>
                </a:solidFill>
              </a:rPr>
              <a:pPr eaLnBrk="1" hangingPunct="1"/>
              <a:t>22</a:t>
            </a:fld>
            <a:endParaRPr lang="uk-UA" altLang="uk-UA" dirty="0">
              <a:solidFill>
                <a:srgbClr val="EDEDED"/>
              </a:solidFill>
            </a:endParaRPr>
          </a:p>
        </p:txBody>
      </p:sp>
      <p:sp>
        <p:nvSpPr>
          <p:cNvPr id="40964" name="Прямоугольник 3"/>
          <p:cNvSpPr>
            <a:spLocks noChangeArrowheads="1"/>
          </p:cNvSpPr>
          <p:nvPr/>
        </p:nvSpPr>
        <p:spPr bwMode="auto">
          <a:xfrm>
            <a:off x="473075" y="1568450"/>
            <a:ext cx="8229600" cy="5062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Arial" panose="020B0604020202020204" pitchFamily="34" charset="0"/>
              </a:defRPr>
            </a:lvl1pPr>
            <a:lvl2pPr marL="742950" indent="-285750" eaLnBrk="0" hangingPunct="0">
              <a:spcBef>
                <a:spcPts val="400"/>
              </a:spcBef>
              <a:buClr>
                <a:schemeClr val="accent2"/>
              </a:buClr>
              <a:buSzPct val="90000"/>
              <a:buChar char="•"/>
              <a:defRPr sz="2600">
                <a:solidFill>
                  <a:schemeClr val="tx1"/>
                </a:solidFill>
                <a:latin typeface="Arial" panose="020B0604020202020204" pitchFamily="34" charset="0"/>
              </a:defRPr>
            </a:lvl2pPr>
            <a:lvl3pPr marL="1143000" indent="-228600" eaLnBrk="0" hangingPunct="0">
              <a:spcBef>
                <a:spcPts val="400"/>
              </a:spcBef>
              <a:buClr>
                <a:srgbClr val="D2DA7A"/>
              </a:buClr>
              <a:buSzPct val="100000"/>
              <a:buFont typeface="Wingdings 2" panose="05020102010507070707" pitchFamily="18" charset="2"/>
              <a:buChar char=""/>
              <a:defRPr sz="2300">
                <a:solidFill>
                  <a:schemeClr val="tx1"/>
                </a:solidFill>
                <a:latin typeface="Arial" panose="020B0604020202020204" pitchFamily="34" charset="0"/>
              </a:defRPr>
            </a:lvl3pPr>
            <a:lvl4pPr marL="1600200" indent="-228600" eaLnBrk="0" hangingPunct="0">
              <a:spcBef>
                <a:spcPts val="400"/>
              </a:spcBef>
              <a:buClr>
                <a:srgbClr val="D2DA7A"/>
              </a:buClr>
              <a:buSzPct val="10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ts val="400"/>
              </a:spcBef>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5pPr>
            <a:lvl6pPr marL="25146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6pPr>
            <a:lvl7pPr marL="29718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7pPr>
            <a:lvl8pPr marL="34290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8pPr>
            <a:lvl9pPr marL="38862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9pPr>
          </a:lstStyle>
          <a:p>
            <a:pPr eaLnBrk="1" hangingPunct="1">
              <a:spcBef>
                <a:spcPts val="0"/>
              </a:spcBef>
              <a:spcAft>
                <a:spcPts val="0"/>
              </a:spcAft>
              <a:buClrTx/>
              <a:buSzTx/>
              <a:buNone/>
            </a:pPr>
            <a:r>
              <a:rPr lang="uk-UA" altLang="uk-UA" sz="2400" b="1" i="1" dirty="0" smtClean="0"/>
              <a:t>Еталонними </a:t>
            </a:r>
            <a:r>
              <a:rPr lang="uk-UA" altLang="uk-UA" sz="2400" b="1" i="1" dirty="0"/>
              <a:t>рамками </a:t>
            </a:r>
            <a:endParaRPr lang="en-US" altLang="uk-UA" sz="2400" b="1" i="1" dirty="0" smtClean="0"/>
          </a:p>
          <a:p>
            <a:pPr eaLnBrk="1" hangingPunct="1">
              <a:spcBef>
                <a:spcPts val="0"/>
              </a:spcBef>
              <a:spcAft>
                <a:spcPts val="0"/>
              </a:spcAft>
              <a:buClrTx/>
              <a:buSzTx/>
              <a:buNone/>
            </a:pPr>
            <a:r>
              <a:rPr lang="uk-UA" altLang="uk-UA" sz="2400" b="1" i="1" dirty="0" smtClean="0"/>
              <a:t>застосовується </a:t>
            </a:r>
            <a:r>
              <a:rPr lang="uk-UA" altLang="uk-UA" sz="2400" b="1" i="1" dirty="0"/>
              <a:t>ряд </a:t>
            </a:r>
            <a:r>
              <a:rPr lang="uk-UA" altLang="uk-UA" sz="2400" b="1" i="1" dirty="0" smtClean="0"/>
              <a:t>пунктів:</a:t>
            </a:r>
          </a:p>
          <a:p>
            <a:pPr eaLnBrk="1" hangingPunct="1">
              <a:spcBef>
                <a:spcPts val="600"/>
              </a:spcBef>
              <a:spcAft>
                <a:spcPts val="600"/>
              </a:spcAft>
              <a:buClrTx/>
              <a:buSzTx/>
              <a:buNone/>
            </a:pPr>
            <a:endParaRPr lang="uk-UA" altLang="uk-UA" sz="2400" b="1" i="1" dirty="0" smtClean="0"/>
          </a:p>
          <a:p>
            <a:pPr marL="342900" indent="-342900" eaLnBrk="1" hangingPunct="1">
              <a:spcBef>
                <a:spcPts val="0"/>
              </a:spcBef>
              <a:spcAft>
                <a:spcPts val="600"/>
              </a:spcAft>
              <a:buClrTx/>
              <a:buSzTx/>
              <a:buFont typeface="Wingdings" panose="05000000000000000000" pitchFamily="2" charset="2"/>
              <a:buChar char="Ø"/>
            </a:pPr>
            <a:r>
              <a:rPr lang="uk-UA" altLang="uk-UA" sz="2200" b="1" dirty="0" smtClean="0"/>
              <a:t>критичне мислення; </a:t>
            </a:r>
          </a:p>
          <a:p>
            <a:pPr marL="342900" indent="-342900" eaLnBrk="1" hangingPunct="1">
              <a:spcBef>
                <a:spcPts val="600"/>
              </a:spcBef>
              <a:spcAft>
                <a:spcPts val="600"/>
              </a:spcAft>
              <a:buClrTx/>
              <a:buSzTx/>
              <a:buFont typeface="Wingdings" panose="05000000000000000000" pitchFamily="2" charset="2"/>
              <a:buChar char="Ø"/>
            </a:pPr>
            <a:r>
              <a:rPr lang="uk-UA" altLang="uk-UA" sz="2200" b="1" dirty="0" smtClean="0"/>
              <a:t>творчість;</a:t>
            </a:r>
          </a:p>
          <a:p>
            <a:pPr marL="342900" indent="-342900" eaLnBrk="1" hangingPunct="1">
              <a:spcBef>
                <a:spcPts val="600"/>
              </a:spcBef>
              <a:spcAft>
                <a:spcPts val="600"/>
              </a:spcAft>
              <a:buClrTx/>
              <a:buSzTx/>
              <a:buFont typeface="Wingdings" panose="05000000000000000000" pitchFamily="2" charset="2"/>
              <a:buChar char="Ø"/>
            </a:pPr>
            <a:r>
              <a:rPr lang="uk-UA" altLang="uk-UA" sz="2200" b="1" dirty="0" smtClean="0"/>
              <a:t>ініціативність;</a:t>
            </a:r>
          </a:p>
          <a:p>
            <a:pPr marL="342900" indent="-342900" eaLnBrk="1" hangingPunct="1">
              <a:spcBef>
                <a:spcPts val="600"/>
              </a:spcBef>
              <a:spcAft>
                <a:spcPts val="600"/>
              </a:spcAft>
              <a:buClrTx/>
              <a:buSzTx/>
              <a:buFont typeface="Wingdings" panose="05000000000000000000" pitchFamily="2" charset="2"/>
              <a:buChar char="Ø"/>
            </a:pPr>
            <a:r>
              <a:rPr lang="uk-UA" altLang="uk-UA" sz="2200" b="1" dirty="0" smtClean="0"/>
              <a:t>вміння </a:t>
            </a:r>
            <a:r>
              <a:rPr lang="uk-UA" altLang="uk-UA" sz="2200" b="1" dirty="0"/>
              <a:t>вирішувати </a:t>
            </a:r>
            <a:r>
              <a:rPr lang="uk-UA" altLang="uk-UA" sz="2200" b="1" dirty="0" smtClean="0"/>
              <a:t>проблеми</a:t>
            </a:r>
            <a:r>
              <a:rPr lang="uk-UA" altLang="uk-UA" sz="2200" b="1" dirty="0"/>
              <a:t>;</a:t>
            </a:r>
            <a:endParaRPr lang="uk-UA" altLang="uk-UA" sz="2200" b="1" dirty="0" smtClean="0"/>
          </a:p>
          <a:p>
            <a:pPr marL="342900" indent="-342900" eaLnBrk="1" hangingPunct="1">
              <a:spcBef>
                <a:spcPts val="600"/>
              </a:spcBef>
              <a:spcAft>
                <a:spcPts val="600"/>
              </a:spcAft>
              <a:buClrTx/>
              <a:buSzTx/>
              <a:buFont typeface="Wingdings" panose="05000000000000000000" pitchFamily="2" charset="2"/>
              <a:buChar char="Ø"/>
            </a:pPr>
            <a:r>
              <a:rPr lang="uk-UA" altLang="uk-UA" sz="2200" b="1" dirty="0" smtClean="0"/>
              <a:t>оцінка ризику</a:t>
            </a:r>
            <a:r>
              <a:rPr lang="uk-UA" altLang="uk-UA" sz="2200" b="1" dirty="0"/>
              <a:t>;</a:t>
            </a:r>
            <a:endParaRPr lang="uk-UA" altLang="uk-UA" sz="2200" b="1" dirty="0" smtClean="0"/>
          </a:p>
          <a:p>
            <a:pPr marL="342900" indent="-342900" eaLnBrk="1" hangingPunct="1">
              <a:spcBef>
                <a:spcPts val="600"/>
              </a:spcBef>
              <a:spcAft>
                <a:spcPts val="600"/>
              </a:spcAft>
              <a:buClrTx/>
              <a:buSzTx/>
              <a:buFont typeface="Wingdings" panose="05000000000000000000" pitchFamily="2" charset="2"/>
              <a:buChar char="Ø"/>
            </a:pPr>
            <a:r>
              <a:rPr lang="uk-UA" altLang="uk-UA" sz="2200" b="1" dirty="0" smtClean="0"/>
              <a:t>уміння </a:t>
            </a:r>
            <a:r>
              <a:rPr lang="uk-UA" altLang="uk-UA" sz="2200" b="1" dirty="0"/>
              <a:t>приймати </a:t>
            </a:r>
            <a:r>
              <a:rPr lang="uk-UA" altLang="uk-UA" sz="2200" b="1" dirty="0" smtClean="0"/>
              <a:t>рішення;</a:t>
            </a:r>
          </a:p>
          <a:p>
            <a:pPr marL="342900" indent="-342900" eaLnBrk="1" hangingPunct="1">
              <a:spcBef>
                <a:spcPts val="600"/>
              </a:spcBef>
              <a:spcAft>
                <a:spcPts val="600"/>
              </a:spcAft>
              <a:buClrTx/>
              <a:buSzTx/>
              <a:buFont typeface="Wingdings" panose="05000000000000000000" pitchFamily="2" charset="2"/>
              <a:buChar char="Ø"/>
            </a:pPr>
            <a:r>
              <a:rPr lang="uk-UA" altLang="uk-UA" sz="2200" b="1" dirty="0" smtClean="0"/>
              <a:t>здатність </a:t>
            </a:r>
            <a:r>
              <a:rPr lang="uk-UA" altLang="uk-UA" sz="2200" b="1" dirty="0"/>
              <a:t>конструктивно керувати емоціями</a:t>
            </a:r>
            <a:r>
              <a:rPr lang="uk-UA" altLang="uk-UA" sz="2200" b="1" dirty="0" smtClean="0"/>
              <a:t>.</a:t>
            </a:r>
          </a:p>
          <a:p>
            <a:pPr eaLnBrk="1" hangingPunct="1">
              <a:buClrTx/>
              <a:buSzTx/>
              <a:buFontTx/>
              <a:buNone/>
            </a:pPr>
            <a:endParaRPr lang="uk-UA" altLang="uk-UA" sz="2200" b="1" dirty="0"/>
          </a:p>
        </p:txBody>
      </p:sp>
    </p:spTree>
    <p:extLst>
      <p:ext uri="{BB962C8B-B14F-4D97-AF65-F5344CB8AC3E}">
        <p14:creationId xmlns:p14="http://schemas.microsoft.com/office/powerpoint/2010/main" xmlns="" val="1449815559"/>
      </p:ext>
    </p:extLst>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B4B4B"/>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915" y="533400"/>
            <a:ext cx="8229600" cy="762000"/>
          </a:xfrm>
        </p:spPr>
        <p:txBody>
          <a:bodyPr>
            <a:noAutofit/>
          </a:bodyPr>
          <a:lstStyle/>
          <a:p>
            <a:pPr algn="l" eaLnBrk="1" hangingPunct="1">
              <a:defRPr/>
            </a:pPr>
            <a:r>
              <a:rPr lang="uk-UA" sz="2000" dirty="0">
                <a:latin typeface="+mn-lt"/>
              </a:rPr>
              <a:t/>
            </a:r>
            <a:br>
              <a:rPr lang="uk-UA" sz="2000" dirty="0">
                <a:latin typeface="+mn-lt"/>
              </a:rPr>
            </a:br>
            <a:r>
              <a:rPr lang="uk-UA" sz="2000" dirty="0" smtClean="0">
                <a:latin typeface="+mn-lt"/>
              </a:rPr>
              <a:t/>
            </a:r>
            <a:br>
              <a:rPr lang="uk-UA" sz="2000" dirty="0" smtClean="0">
                <a:latin typeface="+mn-lt"/>
              </a:rPr>
            </a:br>
            <a:r>
              <a:rPr lang="uk-UA" sz="2000" dirty="0">
                <a:latin typeface="+mn-lt"/>
              </a:rPr>
              <a:t/>
            </a:r>
            <a:br>
              <a:rPr lang="uk-UA" sz="2000" dirty="0">
                <a:latin typeface="+mn-lt"/>
              </a:rPr>
            </a:br>
            <a:r>
              <a:rPr lang="ru-RU" sz="2000" b="1" dirty="0">
                <a:solidFill>
                  <a:schemeClr val="tx1"/>
                </a:solidFill>
                <a:effectLst/>
                <a:latin typeface="+mn-lt"/>
              </a:rPr>
              <a:t>ВПРОВАДЖЕННЯ НОВИХ ФОРМ ОСВІТИ ЯК ЧИННИК МОДЕРНІЗАЦІЇ ОСВІТНЬОЇ СИСТЕМИ ВІДПОВІДНО ДО ПОТРЕБ ЕКОНОМІКИ І НАЦІОНАЛЬНОЇ БЕЗПЕКИ</a:t>
            </a:r>
            <a:endParaRPr lang="uk-UA" sz="2000" dirty="0">
              <a:solidFill>
                <a:schemeClr val="tx1"/>
              </a:solidFill>
              <a:latin typeface="+mn-lt"/>
            </a:endParaRPr>
          </a:p>
        </p:txBody>
      </p:sp>
      <p:sp>
        <p:nvSpPr>
          <p:cNvPr id="3" name="Номер слайда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590AEE-4CF8-42E3-9938-B2829124225D}" type="slidenum">
              <a:rPr lang="uk-UA" altLang="uk-UA">
                <a:solidFill>
                  <a:srgbClr val="EDEDED"/>
                </a:solidFill>
              </a:rPr>
              <a:pPr eaLnBrk="1" hangingPunct="1"/>
              <a:t>23</a:t>
            </a:fld>
            <a:endParaRPr lang="uk-UA" altLang="uk-UA" dirty="0">
              <a:solidFill>
                <a:srgbClr val="EDEDED"/>
              </a:solidFill>
            </a:endParaRPr>
          </a:p>
        </p:txBody>
      </p:sp>
      <p:sp>
        <p:nvSpPr>
          <p:cNvPr id="40964" name="Прямоугольник 3"/>
          <p:cNvSpPr>
            <a:spLocks noChangeArrowheads="1"/>
          </p:cNvSpPr>
          <p:nvPr/>
        </p:nvSpPr>
        <p:spPr bwMode="auto">
          <a:xfrm>
            <a:off x="473075" y="1568450"/>
            <a:ext cx="8229600" cy="4601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Arial" panose="020B0604020202020204" pitchFamily="34" charset="0"/>
              </a:defRPr>
            </a:lvl1pPr>
            <a:lvl2pPr marL="742950" indent="-285750" eaLnBrk="0" hangingPunct="0">
              <a:spcBef>
                <a:spcPts val="400"/>
              </a:spcBef>
              <a:buClr>
                <a:schemeClr val="accent2"/>
              </a:buClr>
              <a:buSzPct val="90000"/>
              <a:buChar char="•"/>
              <a:defRPr sz="2600">
                <a:solidFill>
                  <a:schemeClr val="tx1"/>
                </a:solidFill>
                <a:latin typeface="Arial" panose="020B0604020202020204" pitchFamily="34" charset="0"/>
              </a:defRPr>
            </a:lvl2pPr>
            <a:lvl3pPr marL="1143000" indent="-228600" eaLnBrk="0" hangingPunct="0">
              <a:spcBef>
                <a:spcPts val="400"/>
              </a:spcBef>
              <a:buClr>
                <a:srgbClr val="D2DA7A"/>
              </a:buClr>
              <a:buSzPct val="100000"/>
              <a:buFont typeface="Wingdings 2" panose="05020102010507070707" pitchFamily="18" charset="2"/>
              <a:buChar char=""/>
              <a:defRPr sz="2300">
                <a:solidFill>
                  <a:schemeClr val="tx1"/>
                </a:solidFill>
                <a:latin typeface="Arial" panose="020B0604020202020204" pitchFamily="34" charset="0"/>
              </a:defRPr>
            </a:lvl3pPr>
            <a:lvl4pPr marL="1600200" indent="-228600" eaLnBrk="0" hangingPunct="0">
              <a:spcBef>
                <a:spcPts val="400"/>
              </a:spcBef>
              <a:buClr>
                <a:srgbClr val="D2DA7A"/>
              </a:buClr>
              <a:buSzPct val="10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ts val="400"/>
              </a:spcBef>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5pPr>
            <a:lvl6pPr marL="25146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6pPr>
            <a:lvl7pPr marL="29718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7pPr>
            <a:lvl8pPr marL="34290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8pPr>
            <a:lvl9pPr marL="38862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9pPr>
          </a:lstStyle>
          <a:p>
            <a:pPr eaLnBrk="1" hangingPunct="1">
              <a:buClrTx/>
              <a:buSzTx/>
              <a:buFontTx/>
              <a:buNone/>
            </a:pPr>
            <a:r>
              <a:rPr lang="uk-UA" altLang="uk-UA" sz="2400" b="1" i="1" dirty="0" smtClean="0"/>
              <a:t>На подальший розвиток освіти будуть впливати такі глобальні тенденції:</a:t>
            </a:r>
          </a:p>
          <a:p>
            <a:pPr eaLnBrk="1" hangingPunct="1">
              <a:buClrTx/>
              <a:buSzTx/>
              <a:buFontTx/>
              <a:buNone/>
            </a:pPr>
            <a:endParaRPr lang="uk-UA" altLang="uk-UA" sz="2200" b="1" dirty="0" smtClean="0"/>
          </a:p>
          <a:p>
            <a:pPr marL="457200" indent="-457200" eaLnBrk="1" hangingPunct="1">
              <a:spcBef>
                <a:spcPts val="600"/>
              </a:spcBef>
              <a:spcAft>
                <a:spcPts val="600"/>
              </a:spcAft>
              <a:buClrTx/>
              <a:buSzTx/>
              <a:buFont typeface="+mj-lt"/>
              <a:buAutoNum type="arabicPeriod"/>
            </a:pPr>
            <a:r>
              <a:rPr lang="uk-UA" altLang="uk-UA" sz="2200" b="1" dirty="0" smtClean="0"/>
              <a:t>Зростання так званої гігономіки (Gig Economy), спричинене тим, що все більше людей надають перевагу роботі на себе, перед зайнятістю на традиційної роботі.</a:t>
            </a:r>
          </a:p>
          <a:p>
            <a:pPr marL="457200" indent="-457200" eaLnBrk="1" hangingPunct="1">
              <a:spcBef>
                <a:spcPts val="600"/>
              </a:spcBef>
              <a:spcAft>
                <a:spcPts val="600"/>
              </a:spcAft>
              <a:buClrTx/>
              <a:buSzTx/>
              <a:buFont typeface="+mj-lt"/>
              <a:buAutoNum type="arabicPeriod"/>
            </a:pPr>
            <a:r>
              <a:rPr lang="uk-UA" altLang="uk-UA" sz="2200" b="1" dirty="0" smtClean="0"/>
              <a:t>Прагнення сучасної людини до індивідуальної самореалізації: споживачі освітніх послуг тепер самі вирішують, що, коли і в який спосіб вони бажають вивчати.</a:t>
            </a:r>
          </a:p>
          <a:p>
            <a:pPr marL="457200" indent="-457200" eaLnBrk="1" hangingPunct="1">
              <a:spcBef>
                <a:spcPts val="600"/>
              </a:spcBef>
              <a:spcAft>
                <a:spcPts val="600"/>
              </a:spcAft>
              <a:buClrTx/>
              <a:buSzTx/>
              <a:buFont typeface="+mj-lt"/>
              <a:buAutoNum type="arabicPeriod"/>
            </a:pPr>
            <a:r>
              <a:rPr lang="uk-UA" altLang="uk-UA" sz="2200" b="1" dirty="0" smtClean="0"/>
              <a:t>Підвищення ролі неформальної онлайн-освіти.</a:t>
            </a:r>
            <a:endParaRPr lang="uk-UA" altLang="uk-UA" sz="2200" b="1" dirty="0"/>
          </a:p>
        </p:txBody>
      </p:sp>
    </p:spTree>
    <p:extLst>
      <p:ext uri="{BB962C8B-B14F-4D97-AF65-F5344CB8AC3E}">
        <p14:creationId xmlns:p14="http://schemas.microsoft.com/office/powerpoint/2010/main" xmlns="" val="3125243925"/>
      </p:ext>
    </p:extLst>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B4B4B"/>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915" y="533400"/>
            <a:ext cx="8229600" cy="762000"/>
          </a:xfrm>
        </p:spPr>
        <p:txBody>
          <a:bodyPr>
            <a:noAutofit/>
          </a:bodyPr>
          <a:lstStyle/>
          <a:p>
            <a:pPr algn="l" eaLnBrk="1" hangingPunct="1">
              <a:defRPr/>
            </a:pPr>
            <a:r>
              <a:rPr lang="uk-UA" sz="2000" dirty="0">
                <a:latin typeface="+mn-lt"/>
              </a:rPr>
              <a:t/>
            </a:r>
            <a:br>
              <a:rPr lang="uk-UA" sz="2000" dirty="0">
                <a:latin typeface="+mn-lt"/>
              </a:rPr>
            </a:br>
            <a:r>
              <a:rPr lang="uk-UA" sz="2000" dirty="0" smtClean="0">
                <a:latin typeface="+mn-lt"/>
              </a:rPr>
              <a:t/>
            </a:r>
            <a:br>
              <a:rPr lang="uk-UA" sz="2000" dirty="0" smtClean="0">
                <a:latin typeface="+mn-lt"/>
              </a:rPr>
            </a:br>
            <a:r>
              <a:rPr lang="uk-UA" sz="2000" dirty="0">
                <a:latin typeface="+mn-lt"/>
              </a:rPr>
              <a:t/>
            </a:r>
            <a:br>
              <a:rPr lang="uk-UA" sz="2000" dirty="0">
                <a:latin typeface="+mn-lt"/>
              </a:rPr>
            </a:br>
            <a:r>
              <a:rPr lang="ru-RU" sz="2000" b="1" dirty="0">
                <a:solidFill>
                  <a:schemeClr val="tx1"/>
                </a:solidFill>
                <a:effectLst/>
                <a:latin typeface="+mn-lt"/>
              </a:rPr>
              <a:t>ВПРОВАДЖЕННЯ НОВИХ ФОРМ ОСВІТИ ЯК ЧИННИК МОДЕРНІЗАЦІЇ ОСВІТНЬОЇ СИСТЕМИ ВІДПОВІДНО ДО ПОТРЕБ ЕКОНОМІКИ І НАЦІОНАЛЬНОЇ БЕЗПЕКИ</a:t>
            </a:r>
            <a:endParaRPr lang="uk-UA" sz="2000" dirty="0">
              <a:solidFill>
                <a:schemeClr val="tx1"/>
              </a:solidFill>
              <a:latin typeface="+mn-lt"/>
            </a:endParaRPr>
          </a:p>
        </p:txBody>
      </p:sp>
      <p:sp>
        <p:nvSpPr>
          <p:cNvPr id="3" name="Номер слайда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590AEE-4CF8-42E3-9938-B2829124225D}" type="slidenum">
              <a:rPr lang="uk-UA" altLang="uk-UA">
                <a:solidFill>
                  <a:srgbClr val="EDEDED"/>
                </a:solidFill>
              </a:rPr>
              <a:pPr eaLnBrk="1" hangingPunct="1"/>
              <a:t>24</a:t>
            </a:fld>
            <a:endParaRPr lang="uk-UA" altLang="uk-UA" dirty="0">
              <a:solidFill>
                <a:srgbClr val="EDEDED"/>
              </a:solidFill>
            </a:endParaRPr>
          </a:p>
        </p:txBody>
      </p:sp>
      <p:sp>
        <p:nvSpPr>
          <p:cNvPr id="40964" name="Прямоугольник 3"/>
          <p:cNvSpPr>
            <a:spLocks noChangeArrowheads="1"/>
          </p:cNvSpPr>
          <p:nvPr/>
        </p:nvSpPr>
        <p:spPr bwMode="auto">
          <a:xfrm>
            <a:off x="473075" y="1568450"/>
            <a:ext cx="8229600" cy="5093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Arial" panose="020B0604020202020204" pitchFamily="34" charset="0"/>
              </a:defRPr>
            </a:lvl1pPr>
            <a:lvl2pPr marL="742950" indent="-285750" eaLnBrk="0" hangingPunct="0">
              <a:spcBef>
                <a:spcPts val="400"/>
              </a:spcBef>
              <a:buClr>
                <a:schemeClr val="accent2"/>
              </a:buClr>
              <a:buSzPct val="90000"/>
              <a:buChar char="•"/>
              <a:defRPr sz="2600">
                <a:solidFill>
                  <a:schemeClr val="tx1"/>
                </a:solidFill>
                <a:latin typeface="Arial" panose="020B0604020202020204" pitchFamily="34" charset="0"/>
              </a:defRPr>
            </a:lvl2pPr>
            <a:lvl3pPr marL="1143000" indent="-228600" eaLnBrk="0" hangingPunct="0">
              <a:spcBef>
                <a:spcPts val="400"/>
              </a:spcBef>
              <a:buClr>
                <a:srgbClr val="D2DA7A"/>
              </a:buClr>
              <a:buSzPct val="100000"/>
              <a:buFont typeface="Wingdings 2" panose="05020102010507070707" pitchFamily="18" charset="2"/>
              <a:buChar char=""/>
              <a:defRPr sz="2300">
                <a:solidFill>
                  <a:schemeClr val="tx1"/>
                </a:solidFill>
                <a:latin typeface="Arial" panose="020B0604020202020204" pitchFamily="34" charset="0"/>
              </a:defRPr>
            </a:lvl3pPr>
            <a:lvl4pPr marL="1600200" indent="-228600" eaLnBrk="0" hangingPunct="0">
              <a:spcBef>
                <a:spcPts val="400"/>
              </a:spcBef>
              <a:buClr>
                <a:srgbClr val="D2DA7A"/>
              </a:buClr>
              <a:buSzPct val="10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ts val="400"/>
              </a:spcBef>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5pPr>
            <a:lvl6pPr marL="25146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6pPr>
            <a:lvl7pPr marL="29718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7pPr>
            <a:lvl8pPr marL="34290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8pPr>
            <a:lvl9pPr marL="38862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9pPr>
          </a:lstStyle>
          <a:p>
            <a:pPr eaLnBrk="1" hangingPunct="1">
              <a:buClrTx/>
              <a:buSzTx/>
              <a:buFontTx/>
              <a:buNone/>
            </a:pPr>
            <a:r>
              <a:rPr lang="uk-UA" altLang="uk-UA" sz="2400" b="1" i="1" dirty="0" smtClean="0"/>
              <a:t>Модернізація освітньої системи через впровадження нових форм навчання</a:t>
            </a:r>
          </a:p>
          <a:p>
            <a:pPr eaLnBrk="1" hangingPunct="1">
              <a:buClrTx/>
              <a:buSzTx/>
              <a:buFontTx/>
              <a:buNone/>
            </a:pPr>
            <a:endParaRPr lang="uk-UA" altLang="uk-UA" sz="2200" b="1" dirty="0" smtClean="0"/>
          </a:p>
          <a:p>
            <a:pPr eaLnBrk="1" hangingPunct="1">
              <a:buClrTx/>
              <a:buSzTx/>
              <a:buFontTx/>
              <a:buNone/>
            </a:pPr>
            <a:r>
              <a:rPr lang="uk-UA" altLang="uk-UA" sz="2200" b="1" dirty="0" smtClean="0"/>
              <a:t>Фактори сприяння:</a:t>
            </a:r>
          </a:p>
          <a:p>
            <a:pPr marL="342900" indent="-342900" eaLnBrk="1" hangingPunct="1">
              <a:spcBef>
                <a:spcPts val="600"/>
              </a:spcBef>
              <a:spcAft>
                <a:spcPts val="600"/>
              </a:spcAft>
              <a:buClrTx/>
              <a:buSzTx/>
              <a:buFont typeface="Wingdings" panose="05000000000000000000" pitchFamily="2" charset="2"/>
              <a:buChar char="Ø"/>
            </a:pPr>
            <a:r>
              <a:rPr lang="uk-UA" sz="2400" dirty="0" smtClean="0"/>
              <a:t>зростання ринку онлайн-освіти;</a:t>
            </a:r>
          </a:p>
          <a:p>
            <a:pPr marL="342900" indent="-342900" eaLnBrk="1" hangingPunct="1">
              <a:spcBef>
                <a:spcPts val="600"/>
              </a:spcBef>
              <a:spcAft>
                <a:spcPts val="600"/>
              </a:spcAft>
              <a:buClrTx/>
              <a:buSzTx/>
              <a:buFont typeface="Wingdings" panose="05000000000000000000" pitchFamily="2" charset="2"/>
              <a:buChar char="Ø"/>
            </a:pPr>
            <a:r>
              <a:rPr lang="uk-UA" sz="2400" dirty="0" smtClean="0"/>
              <a:t>швидке збільшення кількості користувачів Інтернету;</a:t>
            </a:r>
          </a:p>
          <a:p>
            <a:pPr marL="342900" indent="-342900" eaLnBrk="1" hangingPunct="1">
              <a:spcBef>
                <a:spcPts val="600"/>
              </a:spcBef>
              <a:spcAft>
                <a:spcPts val="600"/>
              </a:spcAft>
              <a:buClrTx/>
              <a:buSzTx/>
              <a:buFont typeface="Wingdings" panose="05000000000000000000" pitchFamily="2" charset="2"/>
              <a:buChar char="Ø"/>
            </a:pPr>
            <a:r>
              <a:rPr lang="uk-UA" sz="2400" dirty="0" smtClean="0"/>
              <a:t>гнучкість навчання;</a:t>
            </a:r>
          </a:p>
          <a:p>
            <a:pPr marL="342900" indent="-342900" eaLnBrk="1" hangingPunct="1">
              <a:spcBef>
                <a:spcPts val="600"/>
              </a:spcBef>
              <a:spcAft>
                <a:spcPts val="600"/>
              </a:spcAft>
              <a:buClrTx/>
              <a:buSzTx/>
              <a:buFont typeface="Wingdings" panose="05000000000000000000" pitchFamily="2" charset="2"/>
              <a:buChar char="Ø"/>
            </a:pPr>
            <a:r>
              <a:rPr lang="uk-UA" sz="2400" dirty="0" smtClean="0"/>
              <a:t>низька вартість;</a:t>
            </a:r>
          </a:p>
          <a:p>
            <a:pPr marL="342900" indent="-342900" eaLnBrk="1" hangingPunct="1">
              <a:spcBef>
                <a:spcPts val="600"/>
              </a:spcBef>
              <a:spcAft>
                <a:spcPts val="600"/>
              </a:spcAft>
              <a:buClrTx/>
              <a:buSzTx/>
              <a:buFont typeface="Wingdings" panose="05000000000000000000" pitchFamily="2" charset="2"/>
              <a:buChar char="Ø"/>
            </a:pPr>
            <a:r>
              <a:rPr lang="uk-UA" sz="2400" dirty="0" smtClean="0"/>
              <a:t>легка доступність;</a:t>
            </a:r>
          </a:p>
          <a:p>
            <a:pPr marL="342900" indent="-342900" eaLnBrk="1" hangingPunct="1">
              <a:spcBef>
                <a:spcPts val="600"/>
              </a:spcBef>
              <a:spcAft>
                <a:spcPts val="600"/>
              </a:spcAft>
              <a:buClrTx/>
              <a:buSzTx/>
              <a:buFont typeface="Wingdings" panose="05000000000000000000" pitchFamily="2" charset="2"/>
              <a:buChar char="Ø"/>
            </a:pPr>
            <a:r>
              <a:rPr lang="uk-UA" sz="2400" dirty="0" smtClean="0"/>
              <a:t>запровадження змішаних форм навчання;</a:t>
            </a:r>
          </a:p>
          <a:p>
            <a:pPr marL="342900" indent="-342900" eaLnBrk="1" hangingPunct="1">
              <a:spcBef>
                <a:spcPts val="600"/>
              </a:spcBef>
              <a:spcAft>
                <a:spcPts val="600"/>
              </a:spcAft>
              <a:buClrTx/>
              <a:buSzTx/>
              <a:buFont typeface="Wingdings" panose="05000000000000000000" pitchFamily="2" charset="2"/>
              <a:buChar char="Ø"/>
            </a:pPr>
            <a:r>
              <a:rPr lang="uk-UA" sz="2400" dirty="0" smtClean="0"/>
              <a:t>поширення масових відкритих онлайн-курсів.</a:t>
            </a:r>
            <a:endParaRPr lang="uk-UA" altLang="uk-UA" sz="2200" b="1" dirty="0"/>
          </a:p>
        </p:txBody>
      </p:sp>
    </p:spTree>
    <p:extLst>
      <p:ext uri="{BB962C8B-B14F-4D97-AF65-F5344CB8AC3E}">
        <p14:creationId xmlns:p14="http://schemas.microsoft.com/office/powerpoint/2010/main" xmlns="" val="1228599681"/>
      </p:ext>
    </p:extLst>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B4B4B"/>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915" y="533400"/>
            <a:ext cx="8229600" cy="762000"/>
          </a:xfrm>
        </p:spPr>
        <p:txBody>
          <a:bodyPr>
            <a:noAutofit/>
          </a:bodyPr>
          <a:lstStyle/>
          <a:p>
            <a:pPr algn="l" eaLnBrk="1" hangingPunct="1">
              <a:defRPr/>
            </a:pPr>
            <a:r>
              <a:rPr lang="uk-UA" sz="2000" dirty="0">
                <a:latin typeface="+mn-lt"/>
              </a:rPr>
              <a:t/>
            </a:r>
            <a:br>
              <a:rPr lang="uk-UA" sz="2000" dirty="0">
                <a:latin typeface="+mn-lt"/>
              </a:rPr>
            </a:br>
            <a:r>
              <a:rPr lang="uk-UA" sz="2000" dirty="0" smtClean="0">
                <a:latin typeface="+mn-lt"/>
              </a:rPr>
              <a:t/>
            </a:r>
            <a:br>
              <a:rPr lang="uk-UA" sz="2000" dirty="0" smtClean="0">
                <a:latin typeface="+mn-lt"/>
              </a:rPr>
            </a:br>
            <a:r>
              <a:rPr lang="uk-UA" sz="2000" dirty="0">
                <a:latin typeface="+mn-lt"/>
              </a:rPr>
              <a:t/>
            </a:r>
            <a:br>
              <a:rPr lang="uk-UA" sz="2000" dirty="0">
                <a:latin typeface="+mn-lt"/>
              </a:rPr>
            </a:br>
            <a:r>
              <a:rPr lang="ru-RU" sz="2000" b="1" dirty="0">
                <a:solidFill>
                  <a:schemeClr val="tx1"/>
                </a:solidFill>
                <a:effectLst/>
                <a:latin typeface="+mn-lt"/>
              </a:rPr>
              <a:t>ВПРОВАДЖЕННЯ НОВИХ ФОРМ ОСВІТИ ЯК ЧИННИК МОДЕРНІЗАЦІЇ ОСВІТНЬОЇ СИСТЕМИ ВІДПОВІДНО ДО ПОТРЕБ ЕКОНОМІКИ І НАЦІОНАЛЬНОЇ БЕЗПЕКИ</a:t>
            </a:r>
            <a:endParaRPr lang="uk-UA" sz="2000" dirty="0">
              <a:solidFill>
                <a:schemeClr val="tx1"/>
              </a:solidFill>
              <a:latin typeface="+mn-lt"/>
            </a:endParaRPr>
          </a:p>
        </p:txBody>
      </p:sp>
      <p:sp>
        <p:nvSpPr>
          <p:cNvPr id="3" name="Номер слайда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590AEE-4CF8-42E3-9938-B2829124225D}" type="slidenum">
              <a:rPr lang="uk-UA" altLang="uk-UA">
                <a:solidFill>
                  <a:srgbClr val="EDEDED"/>
                </a:solidFill>
              </a:rPr>
              <a:pPr eaLnBrk="1" hangingPunct="1"/>
              <a:t>25</a:t>
            </a:fld>
            <a:endParaRPr lang="uk-UA" altLang="uk-UA" dirty="0">
              <a:solidFill>
                <a:srgbClr val="EDEDED"/>
              </a:solidFill>
            </a:endParaRPr>
          </a:p>
        </p:txBody>
      </p:sp>
      <p:sp>
        <p:nvSpPr>
          <p:cNvPr id="40964" name="Прямоугольник 3"/>
          <p:cNvSpPr>
            <a:spLocks noChangeArrowheads="1"/>
          </p:cNvSpPr>
          <p:nvPr/>
        </p:nvSpPr>
        <p:spPr bwMode="auto">
          <a:xfrm>
            <a:off x="473075" y="1568450"/>
            <a:ext cx="8229600" cy="5155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Arial" panose="020B0604020202020204" pitchFamily="34" charset="0"/>
              </a:defRPr>
            </a:lvl1pPr>
            <a:lvl2pPr marL="742950" indent="-285750" eaLnBrk="0" hangingPunct="0">
              <a:spcBef>
                <a:spcPts val="400"/>
              </a:spcBef>
              <a:buClr>
                <a:schemeClr val="accent2"/>
              </a:buClr>
              <a:buSzPct val="90000"/>
              <a:buChar char="•"/>
              <a:defRPr sz="2600">
                <a:solidFill>
                  <a:schemeClr val="tx1"/>
                </a:solidFill>
                <a:latin typeface="Arial" panose="020B0604020202020204" pitchFamily="34" charset="0"/>
              </a:defRPr>
            </a:lvl2pPr>
            <a:lvl3pPr marL="1143000" indent="-228600" eaLnBrk="0" hangingPunct="0">
              <a:spcBef>
                <a:spcPts val="400"/>
              </a:spcBef>
              <a:buClr>
                <a:srgbClr val="D2DA7A"/>
              </a:buClr>
              <a:buSzPct val="100000"/>
              <a:buFont typeface="Wingdings 2" panose="05020102010507070707" pitchFamily="18" charset="2"/>
              <a:buChar char=""/>
              <a:defRPr sz="2300">
                <a:solidFill>
                  <a:schemeClr val="tx1"/>
                </a:solidFill>
                <a:latin typeface="Arial" panose="020B0604020202020204" pitchFamily="34" charset="0"/>
              </a:defRPr>
            </a:lvl3pPr>
            <a:lvl4pPr marL="1600200" indent="-228600" eaLnBrk="0" hangingPunct="0">
              <a:spcBef>
                <a:spcPts val="400"/>
              </a:spcBef>
              <a:buClr>
                <a:srgbClr val="D2DA7A"/>
              </a:buClr>
              <a:buSzPct val="10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ts val="400"/>
              </a:spcBef>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5pPr>
            <a:lvl6pPr marL="25146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6pPr>
            <a:lvl7pPr marL="29718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7pPr>
            <a:lvl8pPr marL="34290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8pPr>
            <a:lvl9pPr marL="38862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9pPr>
          </a:lstStyle>
          <a:p>
            <a:pPr eaLnBrk="1" hangingPunct="1">
              <a:buClrTx/>
              <a:buSzTx/>
              <a:buFontTx/>
              <a:buNone/>
            </a:pPr>
            <a:r>
              <a:rPr lang="uk-UA" altLang="uk-UA" sz="2400" b="1" i="1" dirty="0" smtClean="0"/>
              <a:t>Новітні форми навчання в Україні</a:t>
            </a:r>
          </a:p>
          <a:p>
            <a:pPr eaLnBrk="1" hangingPunct="1">
              <a:spcBef>
                <a:spcPts val="600"/>
              </a:spcBef>
              <a:spcAft>
                <a:spcPts val="600"/>
              </a:spcAft>
              <a:buClrTx/>
              <a:buSzTx/>
              <a:buNone/>
            </a:pPr>
            <a:r>
              <a:rPr lang="uk-UA" altLang="uk-UA" sz="2200" b="1" dirty="0" smtClean="0"/>
              <a:t>1. Масові онлайн-курси</a:t>
            </a:r>
          </a:p>
          <a:p>
            <a:pPr marL="457200" indent="-457200" eaLnBrk="1" hangingPunct="1">
              <a:buClrTx/>
              <a:buSzTx/>
              <a:buFont typeface="+mj-lt"/>
              <a:buAutoNum type="alphaLcPeriod"/>
            </a:pPr>
            <a:r>
              <a:rPr lang="uk-UA" altLang="uk-UA" sz="2000" b="1" dirty="0" smtClean="0"/>
              <a:t>«Prometheus» - громадський проект масових відкритих онлайн-курсів з аудиторією у сотні тисяч слухачів, десятками безкоштовних онлайн-курсів. У кількох ВНЗ в різних містах  України спільно з «Prometheus» запущено проект змішаного навчання.</a:t>
            </a:r>
          </a:p>
          <a:p>
            <a:pPr marL="457200" indent="-457200" eaLnBrk="1" hangingPunct="1">
              <a:buClrTx/>
              <a:buSzTx/>
              <a:buFont typeface="+mj-lt"/>
              <a:buAutoNum type="alphaLcPeriod"/>
            </a:pPr>
            <a:r>
              <a:rPr lang="uk-UA" altLang="uk-UA" sz="2000" b="1" dirty="0" smtClean="0"/>
              <a:t>EdEra (Educational </a:t>
            </a:r>
            <a:r>
              <a:rPr lang="uk-UA" altLang="uk-UA" sz="2000" b="1" dirty="0" err="1" smtClean="0"/>
              <a:t>Era</a:t>
            </a:r>
            <a:r>
              <a:rPr lang="uk-UA" altLang="uk-UA" sz="2000" b="1" dirty="0" smtClean="0"/>
              <a:t>) - проект, який створює онлайн-курси та освітній контент широкого спектра. В проекті зареєстровано понад 25 тисяч осіб.</a:t>
            </a:r>
          </a:p>
          <a:p>
            <a:pPr eaLnBrk="1" hangingPunct="1">
              <a:buClrTx/>
              <a:buSzTx/>
              <a:buNone/>
            </a:pPr>
            <a:r>
              <a:rPr lang="uk-UA" altLang="uk-UA" sz="1800" b="1" i="1" dirty="0" smtClean="0">
                <a:solidFill>
                  <a:srgbClr val="FFFF00"/>
                </a:solidFill>
              </a:rPr>
              <a:t>У зв’язку з анексією Криму та окупацією частини східних територій України дистанційна, а саме онлайн освіта, набуває особливого значення</a:t>
            </a:r>
            <a:r>
              <a:rPr lang="uk-UA" altLang="uk-UA" sz="1800" b="1" i="1" dirty="0" smtClean="0"/>
              <a:t>.</a:t>
            </a:r>
          </a:p>
          <a:p>
            <a:pPr eaLnBrk="1" hangingPunct="1">
              <a:spcBef>
                <a:spcPts val="1200"/>
              </a:spcBef>
              <a:spcAft>
                <a:spcPts val="600"/>
              </a:spcAft>
              <a:buClrTx/>
              <a:buSzTx/>
              <a:buNone/>
            </a:pPr>
            <a:r>
              <a:rPr lang="uk-UA" altLang="uk-UA" sz="2200" b="1" dirty="0"/>
              <a:t>2. Змішане навчання</a:t>
            </a:r>
          </a:p>
          <a:p>
            <a:pPr eaLnBrk="1" hangingPunct="1">
              <a:buClrTx/>
              <a:buSzTx/>
              <a:buNone/>
            </a:pPr>
            <a:r>
              <a:rPr lang="uk-UA" altLang="uk-UA" sz="2200" b="1" dirty="0" smtClean="0"/>
              <a:t>3. Впровадження електронних підручників</a:t>
            </a:r>
            <a:endParaRPr lang="uk-UA" altLang="uk-UA" sz="2200" b="1" dirty="0"/>
          </a:p>
        </p:txBody>
      </p:sp>
    </p:spTree>
    <p:extLst>
      <p:ext uri="{BB962C8B-B14F-4D97-AF65-F5344CB8AC3E}">
        <p14:creationId xmlns:p14="http://schemas.microsoft.com/office/powerpoint/2010/main" xmlns="" val="527778329"/>
      </p:ext>
    </p:extLst>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915" y="533400"/>
            <a:ext cx="8229600" cy="762000"/>
          </a:xfrm>
        </p:spPr>
        <p:txBody>
          <a:bodyPr>
            <a:noAutofit/>
          </a:bodyPr>
          <a:lstStyle/>
          <a:p>
            <a:pPr algn="ctr" eaLnBrk="1" hangingPunct="1">
              <a:defRPr/>
            </a:pPr>
            <a:r>
              <a:rPr lang="ru-RU" sz="2200" b="1" dirty="0" smtClean="0">
                <a:solidFill>
                  <a:schemeClr val="tx1"/>
                </a:solidFill>
                <a:effectLst/>
                <a:latin typeface="Arial" panose="020B0604020202020204" pitchFamily="34" charset="0"/>
                <a:cs typeface="Arial" panose="020B0604020202020204" pitchFamily="34" charset="0"/>
              </a:rPr>
              <a:t>   ІНТЕГРАЦІЯ НАУКИ Й ОСВІТИ ЯК БЕЗПЕКОВИЙ ЧИННИК</a:t>
            </a:r>
            <a:endParaRPr lang="uk-UA" sz="2200" dirty="0">
              <a:solidFill>
                <a:schemeClr val="tx1"/>
              </a:solidFill>
              <a:latin typeface="Arial" panose="020B0604020202020204" pitchFamily="34" charset="0"/>
              <a:cs typeface="Arial" panose="020B0604020202020204" pitchFamily="34" charset="0"/>
            </a:endParaRPr>
          </a:p>
        </p:txBody>
      </p:sp>
      <p:sp>
        <p:nvSpPr>
          <p:cNvPr id="3" name="Номер слайда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590AEE-4CF8-42E3-9938-B2829124225D}" type="slidenum">
              <a:rPr lang="uk-UA" altLang="uk-UA">
                <a:solidFill>
                  <a:srgbClr val="EDEDED"/>
                </a:solidFill>
              </a:rPr>
              <a:pPr eaLnBrk="1" hangingPunct="1"/>
              <a:t>26</a:t>
            </a:fld>
            <a:endParaRPr lang="uk-UA" altLang="uk-UA" dirty="0">
              <a:solidFill>
                <a:srgbClr val="EDEDED"/>
              </a:solidFill>
            </a:endParaRPr>
          </a:p>
        </p:txBody>
      </p:sp>
      <p:sp>
        <p:nvSpPr>
          <p:cNvPr id="40964" name="Прямоугольник 3"/>
          <p:cNvSpPr>
            <a:spLocks noChangeArrowheads="1"/>
          </p:cNvSpPr>
          <p:nvPr/>
        </p:nvSpPr>
        <p:spPr bwMode="auto">
          <a:xfrm>
            <a:off x="473075" y="1568450"/>
            <a:ext cx="8229600" cy="4478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Arial" panose="020B0604020202020204" pitchFamily="34" charset="0"/>
              </a:defRPr>
            </a:lvl1pPr>
            <a:lvl2pPr marL="742950" indent="-285750" eaLnBrk="0" hangingPunct="0">
              <a:spcBef>
                <a:spcPts val="400"/>
              </a:spcBef>
              <a:buClr>
                <a:schemeClr val="accent2"/>
              </a:buClr>
              <a:buSzPct val="90000"/>
              <a:buChar char="•"/>
              <a:defRPr sz="2600">
                <a:solidFill>
                  <a:schemeClr val="tx1"/>
                </a:solidFill>
                <a:latin typeface="Arial" panose="020B0604020202020204" pitchFamily="34" charset="0"/>
              </a:defRPr>
            </a:lvl2pPr>
            <a:lvl3pPr marL="1143000" indent="-228600" eaLnBrk="0" hangingPunct="0">
              <a:spcBef>
                <a:spcPts val="400"/>
              </a:spcBef>
              <a:buClr>
                <a:srgbClr val="D2DA7A"/>
              </a:buClr>
              <a:buSzPct val="100000"/>
              <a:buFont typeface="Wingdings 2" panose="05020102010507070707" pitchFamily="18" charset="2"/>
              <a:buChar char=""/>
              <a:defRPr sz="2300">
                <a:solidFill>
                  <a:schemeClr val="tx1"/>
                </a:solidFill>
                <a:latin typeface="Arial" panose="020B0604020202020204" pitchFamily="34" charset="0"/>
              </a:defRPr>
            </a:lvl3pPr>
            <a:lvl4pPr marL="1600200" indent="-228600" eaLnBrk="0" hangingPunct="0">
              <a:spcBef>
                <a:spcPts val="400"/>
              </a:spcBef>
              <a:buClr>
                <a:srgbClr val="D2DA7A"/>
              </a:buClr>
              <a:buSzPct val="10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ts val="400"/>
              </a:spcBef>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5pPr>
            <a:lvl6pPr marL="25146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6pPr>
            <a:lvl7pPr marL="29718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7pPr>
            <a:lvl8pPr marL="34290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8pPr>
            <a:lvl9pPr marL="38862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9pPr>
          </a:lstStyle>
          <a:p>
            <a:pPr eaLnBrk="1" hangingPunct="1">
              <a:buClrTx/>
              <a:buSzTx/>
              <a:buFontTx/>
              <a:buNone/>
            </a:pPr>
            <a:endParaRPr lang="uk-UA" altLang="uk-UA" sz="2200" b="1" i="1" dirty="0" smtClean="0"/>
          </a:p>
          <a:p>
            <a:pPr eaLnBrk="1" hangingPunct="1">
              <a:buClrTx/>
              <a:buSzTx/>
              <a:buNone/>
            </a:pPr>
            <a:r>
              <a:rPr lang="uk-UA" altLang="uk-UA" sz="2400" b="1" dirty="0"/>
              <a:t>Реформа наукової сфери передбачає </a:t>
            </a:r>
            <a:r>
              <a:rPr lang="uk-UA" altLang="uk-UA" sz="2400" b="1" dirty="0" smtClean="0"/>
              <a:t>результат: </a:t>
            </a:r>
            <a:r>
              <a:rPr lang="uk-UA" altLang="uk-UA" sz="2400" b="1" dirty="0"/>
              <a:t>створення ефективної моделі взаємодії </a:t>
            </a:r>
            <a:r>
              <a:rPr lang="uk-UA" altLang="uk-UA" sz="2400" b="1" dirty="0">
                <a:solidFill>
                  <a:srgbClr val="FFFF00"/>
                </a:solidFill>
              </a:rPr>
              <a:t>«наука – освіта – економіка – інновації»</a:t>
            </a:r>
            <a:r>
              <a:rPr lang="uk-UA" altLang="uk-UA" sz="2400" b="1" dirty="0"/>
              <a:t>.</a:t>
            </a:r>
          </a:p>
          <a:p>
            <a:pPr eaLnBrk="1" hangingPunct="1">
              <a:buClrTx/>
              <a:buSzTx/>
              <a:buFontTx/>
              <a:buNone/>
            </a:pPr>
            <a:endParaRPr lang="uk-UA" altLang="uk-UA" sz="2200" b="1" i="1" dirty="0" smtClean="0"/>
          </a:p>
          <a:p>
            <a:pPr eaLnBrk="1" hangingPunct="1">
              <a:buClrTx/>
              <a:buSzTx/>
              <a:buFontTx/>
              <a:buNone/>
            </a:pPr>
            <a:r>
              <a:rPr lang="uk-UA" altLang="uk-UA" sz="2200" b="1" i="1" dirty="0" smtClean="0"/>
              <a:t>Проблеми наукової сфери України на сучасному етапі</a:t>
            </a:r>
          </a:p>
          <a:p>
            <a:pPr eaLnBrk="1" hangingPunct="1">
              <a:buClrTx/>
              <a:buSzTx/>
              <a:buFontTx/>
              <a:buNone/>
            </a:pPr>
            <a:endParaRPr lang="uk-UA" altLang="uk-UA" sz="2200" b="1" i="1" dirty="0" smtClean="0"/>
          </a:p>
          <a:p>
            <a:pPr marL="457200" indent="-457200" eaLnBrk="1" hangingPunct="1">
              <a:spcBef>
                <a:spcPts val="600"/>
              </a:spcBef>
              <a:spcAft>
                <a:spcPts val="600"/>
              </a:spcAft>
              <a:buClrTx/>
              <a:buSzTx/>
              <a:buFont typeface="+mj-lt"/>
              <a:buAutoNum type="arabicPeriod"/>
            </a:pPr>
            <a:r>
              <a:rPr lang="uk-UA" altLang="uk-UA" sz="2000" b="1" dirty="0" smtClean="0"/>
              <a:t>Протиріччя між наявністю потужного наукового комплексу та браком попиту з боку національної економіки на існуючі й потенційні результати досліджень і розробок.</a:t>
            </a:r>
          </a:p>
          <a:p>
            <a:pPr marL="457200" indent="-457200" eaLnBrk="1" hangingPunct="1">
              <a:spcBef>
                <a:spcPts val="600"/>
              </a:spcBef>
              <a:spcAft>
                <a:spcPts val="600"/>
              </a:spcAft>
              <a:buClrTx/>
              <a:buSzTx/>
              <a:buFont typeface="+mj-lt"/>
              <a:buAutoNum type="arabicPeriod"/>
            </a:pPr>
            <a:r>
              <a:rPr lang="uk-UA" altLang="uk-UA" sz="2000" b="1" dirty="0" smtClean="0"/>
              <a:t>Недостатньо ефективна система управління.</a:t>
            </a:r>
          </a:p>
          <a:p>
            <a:pPr marL="457200" indent="-457200" eaLnBrk="1" hangingPunct="1">
              <a:spcBef>
                <a:spcPts val="600"/>
              </a:spcBef>
              <a:spcAft>
                <a:spcPts val="600"/>
              </a:spcAft>
              <a:buClrTx/>
              <a:buSzTx/>
              <a:buFont typeface="+mj-lt"/>
              <a:buAutoNum type="arabicPeriod"/>
            </a:pPr>
            <a:r>
              <a:rPr lang="uk-UA" altLang="uk-UA" sz="2000" b="1" dirty="0" smtClean="0"/>
              <a:t>Фактична відмежованість науки від виробництва.</a:t>
            </a:r>
          </a:p>
        </p:txBody>
      </p:sp>
    </p:spTree>
    <p:extLst>
      <p:ext uri="{BB962C8B-B14F-4D97-AF65-F5344CB8AC3E}">
        <p14:creationId xmlns:p14="http://schemas.microsoft.com/office/powerpoint/2010/main" xmlns="" val="1545494746"/>
      </p:ext>
    </p:extLst>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915" y="609600"/>
            <a:ext cx="8229600" cy="609600"/>
          </a:xfrm>
        </p:spPr>
        <p:txBody>
          <a:bodyPr>
            <a:noAutofit/>
          </a:bodyPr>
          <a:lstStyle/>
          <a:p>
            <a:pPr algn="ctr" eaLnBrk="1" hangingPunct="1">
              <a:defRPr/>
            </a:pPr>
            <a:r>
              <a:rPr lang="ru-RU" sz="2200" b="1" dirty="0" smtClean="0">
                <a:solidFill>
                  <a:schemeClr val="tx1"/>
                </a:solidFill>
                <a:effectLst/>
                <a:latin typeface="Arial" panose="020B0604020202020204" pitchFamily="34" charset="0"/>
                <a:cs typeface="Arial" panose="020B0604020202020204" pitchFamily="34" charset="0"/>
              </a:rPr>
              <a:t>   ІНТЕГРАЦІЯ НАУКИ Й ОСВІТИ ЯК БЕЗПЕКОВИЙ ЧИННИК</a:t>
            </a:r>
            <a:endParaRPr lang="uk-UA" sz="2200" b="1" dirty="0">
              <a:solidFill>
                <a:schemeClr val="tx1"/>
              </a:solidFill>
              <a:latin typeface="Arial" panose="020B0604020202020204" pitchFamily="34" charset="0"/>
              <a:cs typeface="Arial" panose="020B0604020202020204" pitchFamily="34" charset="0"/>
            </a:endParaRPr>
          </a:p>
        </p:txBody>
      </p:sp>
      <p:sp>
        <p:nvSpPr>
          <p:cNvPr id="3" name="Номер слайда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590AEE-4CF8-42E3-9938-B2829124225D}" type="slidenum">
              <a:rPr lang="uk-UA" altLang="uk-UA">
                <a:solidFill>
                  <a:srgbClr val="EDEDED"/>
                </a:solidFill>
              </a:rPr>
              <a:pPr eaLnBrk="1" hangingPunct="1"/>
              <a:t>27</a:t>
            </a:fld>
            <a:endParaRPr lang="uk-UA" altLang="uk-UA" dirty="0">
              <a:solidFill>
                <a:srgbClr val="EDEDED"/>
              </a:solidFill>
            </a:endParaRPr>
          </a:p>
        </p:txBody>
      </p:sp>
      <p:sp>
        <p:nvSpPr>
          <p:cNvPr id="40964" name="Прямоугольник 3"/>
          <p:cNvSpPr>
            <a:spLocks noChangeArrowheads="1"/>
          </p:cNvSpPr>
          <p:nvPr/>
        </p:nvSpPr>
        <p:spPr bwMode="auto">
          <a:xfrm>
            <a:off x="473075" y="1568450"/>
            <a:ext cx="8229600" cy="5109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Arial" panose="020B0604020202020204" pitchFamily="34" charset="0"/>
              </a:defRPr>
            </a:lvl1pPr>
            <a:lvl2pPr marL="742950" indent="-285750" eaLnBrk="0" hangingPunct="0">
              <a:spcBef>
                <a:spcPts val="400"/>
              </a:spcBef>
              <a:buClr>
                <a:schemeClr val="accent2"/>
              </a:buClr>
              <a:buSzPct val="90000"/>
              <a:buChar char="•"/>
              <a:defRPr sz="2600">
                <a:solidFill>
                  <a:schemeClr val="tx1"/>
                </a:solidFill>
                <a:latin typeface="Arial" panose="020B0604020202020204" pitchFamily="34" charset="0"/>
              </a:defRPr>
            </a:lvl2pPr>
            <a:lvl3pPr marL="1143000" indent="-228600" eaLnBrk="0" hangingPunct="0">
              <a:spcBef>
                <a:spcPts val="400"/>
              </a:spcBef>
              <a:buClr>
                <a:srgbClr val="D2DA7A"/>
              </a:buClr>
              <a:buSzPct val="100000"/>
              <a:buFont typeface="Wingdings 2" panose="05020102010507070707" pitchFamily="18" charset="2"/>
              <a:buChar char=""/>
              <a:defRPr sz="2300">
                <a:solidFill>
                  <a:schemeClr val="tx1"/>
                </a:solidFill>
                <a:latin typeface="Arial" panose="020B0604020202020204" pitchFamily="34" charset="0"/>
              </a:defRPr>
            </a:lvl3pPr>
            <a:lvl4pPr marL="1600200" indent="-228600" eaLnBrk="0" hangingPunct="0">
              <a:spcBef>
                <a:spcPts val="400"/>
              </a:spcBef>
              <a:buClr>
                <a:srgbClr val="D2DA7A"/>
              </a:buClr>
              <a:buSzPct val="10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ts val="400"/>
              </a:spcBef>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5pPr>
            <a:lvl6pPr marL="25146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6pPr>
            <a:lvl7pPr marL="29718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7pPr>
            <a:lvl8pPr marL="34290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8pPr>
            <a:lvl9pPr marL="38862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9pPr>
          </a:lstStyle>
          <a:p>
            <a:pPr eaLnBrk="1" hangingPunct="1">
              <a:buClrTx/>
              <a:buSzTx/>
              <a:buFontTx/>
              <a:buNone/>
            </a:pPr>
            <a:r>
              <a:rPr lang="uk-UA" altLang="uk-UA" sz="2400" b="1" i="1" dirty="0" smtClean="0"/>
              <a:t>Законодавче забезпечення реформи за напрямами:</a:t>
            </a:r>
          </a:p>
          <a:p>
            <a:pPr marL="342900" indent="-342900" eaLnBrk="1" hangingPunct="1">
              <a:spcBef>
                <a:spcPts val="600"/>
              </a:spcBef>
              <a:spcAft>
                <a:spcPts val="300"/>
              </a:spcAft>
              <a:buClrTx/>
              <a:buSzTx/>
              <a:buFont typeface="Wingdings" panose="05000000000000000000" pitchFamily="2" charset="2"/>
              <a:buChar char="Ø"/>
            </a:pPr>
            <a:r>
              <a:rPr lang="uk-UA" altLang="uk-UA" sz="2100" b="1" dirty="0" smtClean="0"/>
              <a:t>імплементація Закону України «Про наукову і науково-технічну діяльність» № 848-VIII від 26.11.2015 р.</a:t>
            </a:r>
          </a:p>
          <a:p>
            <a:pPr marL="342900" indent="-342900" eaLnBrk="1" hangingPunct="1">
              <a:spcBef>
                <a:spcPts val="600"/>
              </a:spcBef>
              <a:spcAft>
                <a:spcPts val="300"/>
              </a:spcAft>
              <a:buClrTx/>
              <a:buSzTx/>
              <a:buFont typeface="Wingdings" panose="05000000000000000000" pitchFamily="2" charset="2"/>
              <a:buChar char="Ø"/>
            </a:pPr>
            <a:r>
              <a:rPr lang="uk-UA" altLang="uk-UA" sz="2100" b="1" dirty="0" smtClean="0"/>
              <a:t>визначення пріоритетних напрямів розвитку науки та інновацій; </a:t>
            </a:r>
          </a:p>
          <a:p>
            <a:pPr marL="342900" indent="-342900" eaLnBrk="1" hangingPunct="1">
              <a:spcBef>
                <a:spcPts val="600"/>
              </a:spcBef>
              <a:spcAft>
                <a:spcPts val="300"/>
              </a:spcAft>
              <a:buClrTx/>
              <a:buSzTx/>
              <a:buFont typeface="Wingdings" panose="05000000000000000000" pitchFamily="2" charset="2"/>
              <a:buChar char="Ø"/>
            </a:pPr>
            <a:r>
              <a:rPr lang="uk-UA" altLang="uk-UA" sz="2100" b="1" dirty="0" smtClean="0"/>
              <a:t>захист прав інтелектуальної власності; </a:t>
            </a:r>
          </a:p>
          <a:p>
            <a:pPr marL="342900" indent="-342900" eaLnBrk="1" hangingPunct="1">
              <a:spcBef>
                <a:spcPts val="600"/>
              </a:spcBef>
              <a:spcAft>
                <a:spcPts val="300"/>
              </a:spcAft>
              <a:buClrTx/>
              <a:buSzTx/>
              <a:buFont typeface="Wingdings" panose="05000000000000000000" pitchFamily="2" charset="2"/>
              <a:buChar char="Ø"/>
            </a:pPr>
            <a:r>
              <a:rPr lang="uk-UA" altLang="uk-UA" sz="2100" b="1" dirty="0" smtClean="0"/>
              <a:t>залучення венчурних інвестицій до фінансування; </a:t>
            </a:r>
          </a:p>
          <a:p>
            <a:pPr marL="342900" indent="-342900" eaLnBrk="1" hangingPunct="1">
              <a:spcBef>
                <a:spcPts val="600"/>
              </a:spcBef>
              <a:spcAft>
                <a:spcPts val="300"/>
              </a:spcAft>
              <a:buClrTx/>
              <a:buSzTx/>
              <a:buFont typeface="Wingdings" panose="05000000000000000000" pitchFamily="2" charset="2"/>
              <a:buChar char="Ø"/>
            </a:pPr>
            <a:r>
              <a:rPr lang="uk-UA" altLang="uk-UA" sz="2100" b="1" dirty="0" smtClean="0"/>
              <a:t>створення корпоративних науково-навчальних структур; </a:t>
            </a:r>
          </a:p>
          <a:p>
            <a:pPr marL="342900" indent="-342900" eaLnBrk="1" hangingPunct="1">
              <a:spcBef>
                <a:spcPts val="600"/>
              </a:spcBef>
              <a:spcAft>
                <a:spcPts val="300"/>
              </a:spcAft>
              <a:buClrTx/>
              <a:buSzTx/>
              <a:buFont typeface="Wingdings" panose="05000000000000000000" pitchFamily="2" charset="2"/>
              <a:buChar char="Ø"/>
            </a:pPr>
            <a:r>
              <a:rPr lang="uk-UA" altLang="uk-UA" sz="2100" b="1" dirty="0" smtClean="0"/>
              <a:t>забезпечення пільгового режиму реалізації науково-інноваційних проектів;</a:t>
            </a:r>
          </a:p>
          <a:p>
            <a:pPr marL="342900" indent="-342900" eaLnBrk="1" hangingPunct="1">
              <a:spcBef>
                <a:spcPts val="600"/>
              </a:spcBef>
              <a:spcAft>
                <a:spcPts val="300"/>
              </a:spcAft>
              <a:buClrTx/>
              <a:buSzTx/>
              <a:buFont typeface="Wingdings" panose="05000000000000000000" pitchFamily="2" charset="2"/>
              <a:buChar char="Ø"/>
            </a:pPr>
            <a:r>
              <a:rPr lang="uk-UA" altLang="uk-UA" sz="2100" b="1" dirty="0" smtClean="0"/>
              <a:t>створення організаційно-правових та ресурсних умов для формування системи забезпечення інноваційної сфери кадрами вищої кваліфікації. </a:t>
            </a:r>
            <a:endParaRPr lang="uk-UA" altLang="uk-UA" sz="2100" b="1" dirty="0"/>
          </a:p>
        </p:txBody>
      </p:sp>
    </p:spTree>
    <p:extLst>
      <p:ext uri="{BB962C8B-B14F-4D97-AF65-F5344CB8AC3E}">
        <p14:creationId xmlns:p14="http://schemas.microsoft.com/office/powerpoint/2010/main" xmlns="" val="589241737"/>
      </p:ext>
    </p:extLst>
  </p:cSld>
  <p:clrMapOvr>
    <a:masterClrMapping/>
  </p:clrMapOvr>
  <p:transition>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915" y="533400"/>
            <a:ext cx="8229600" cy="457200"/>
          </a:xfrm>
        </p:spPr>
        <p:txBody>
          <a:bodyPr>
            <a:noAutofit/>
          </a:bodyPr>
          <a:lstStyle/>
          <a:p>
            <a:pPr algn="ctr" eaLnBrk="1" hangingPunct="1">
              <a:defRPr/>
            </a:pPr>
            <a:r>
              <a:rPr lang="uk-UA" sz="2000" dirty="0">
                <a:latin typeface="+mn-lt"/>
              </a:rPr>
              <a:t/>
            </a:r>
            <a:br>
              <a:rPr lang="uk-UA" sz="2000" dirty="0">
                <a:latin typeface="+mn-lt"/>
              </a:rPr>
            </a:br>
            <a:r>
              <a:rPr lang="uk-UA" sz="2000" dirty="0" smtClean="0">
                <a:latin typeface="+mn-lt"/>
              </a:rPr>
              <a:t>   </a:t>
            </a:r>
            <a:r>
              <a:rPr lang="ru-RU" sz="2200" b="1" dirty="0" smtClean="0">
                <a:solidFill>
                  <a:schemeClr val="tx1"/>
                </a:solidFill>
                <a:effectLst/>
                <a:latin typeface="Arial" panose="020B0604020202020204" pitchFamily="34" charset="0"/>
                <a:cs typeface="Arial" panose="020B0604020202020204" pitchFamily="34" charset="0"/>
              </a:rPr>
              <a:t>ІНТЕГРАЦІЯ НАУКИ Й ОСВІТИ ЯК БЕЗПЕКОВИЙ ЧИННИК</a:t>
            </a:r>
            <a:endParaRPr lang="uk-UA" sz="2200" dirty="0">
              <a:solidFill>
                <a:schemeClr val="tx1"/>
              </a:solidFill>
              <a:latin typeface="Arial" panose="020B0604020202020204" pitchFamily="34" charset="0"/>
              <a:cs typeface="Arial" panose="020B0604020202020204" pitchFamily="34" charset="0"/>
            </a:endParaRPr>
          </a:p>
        </p:txBody>
      </p:sp>
      <p:sp>
        <p:nvSpPr>
          <p:cNvPr id="3" name="Номер слайда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590AEE-4CF8-42E3-9938-B2829124225D}" type="slidenum">
              <a:rPr lang="uk-UA" altLang="uk-UA">
                <a:solidFill>
                  <a:srgbClr val="EDEDED"/>
                </a:solidFill>
              </a:rPr>
              <a:pPr eaLnBrk="1" hangingPunct="1"/>
              <a:t>28</a:t>
            </a:fld>
            <a:endParaRPr lang="uk-UA" altLang="uk-UA" dirty="0">
              <a:solidFill>
                <a:srgbClr val="EDEDED"/>
              </a:solidFill>
            </a:endParaRPr>
          </a:p>
        </p:txBody>
      </p:sp>
      <p:sp>
        <p:nvSpPr>
          <p:cNvPr id="40964" name="Прямоугольник 3"/>
          <p:cNvSpPr>
            <a:spLocks noChangeArrowheads="1"/>
          </p:cNvSpPr>
          <p:nvPr/>
        </p:nvSpPr>
        <p:spPr bwMode="auto">
          <a:xfrm>
            <a:off x="473075" y="1568450"/>
            <a:ext cx="8229600" cy="41796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Arial" panose="020B0604020202020204" pitchFamily="34" charset="0"/>
              </a:defRPr>
            </a:lvl1pPr>
            <a:lvl2pPr marL="742950" indent="-285750" eaLnBrk="0" hangingPunct="0">
              <a:spcBef>
                <a:spcPts val="400"/>
              </a:spcBef>
              <a:buClr>
                <a:schemeClr val="accent2"/>
              </a:buClr>
              <a:buSzPct val="90000"/>
              <a:buChar char="•"/>
              <a:defRPr sz="2600">
                <a:solidFill>
                  <a:schemeClr val="tx1"/>
                </a:solidFill>
                <a:latin typeface="Arial" panose="020B0604020202020204" pitchFamily="34" charset="0"/>
              </a:defRPr>
            </a:lvl2pPr>
            <a:lvl3pPr marL="1143000" indent="-228600" eaLnBrk="0" hangingPunct="0">
              <a:spcBef>
                <a:spcPts val="400"/>
              </a:spcBef>
              <a:buClr>
                <a:srgbClr val="D2DA7A"/>
              </a:buClr>
              <a:buSzPct val="100000"/>
              <a:buFont typeface="Wingdings 2" panose="05020102010507070707" pitchFamily="18" charset="2"/>
              <a:buChar char=""/>
              <a:defRPr sz="2300">
                <a:solidFill>
                  <a:schemeClr val="tx1"/>
                </a:solidFill>
                <a:latin typeface="Arial" panose="020B0604020202020204" pitchFamily="34" charset="0"/>
              </a:defRPr>
            </a:lvl3pPr>
            <a:lvl4pPr marL="1600200" indent="-228600" eaLnBrk="0" hangingPunct="0">
              <a:spcBef>
                <a:spcPts val="400"/>
              </a:spcBef>
              <a:buClr>
                <a:srgbClr val="D2DA7A"/>
              </a:buClr>
              <a:buSzPct val="10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ts val="400"/>
              </a:spcBef>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5pPr>
            <a:lvl6pPr marL="25146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6pPr>
            <a:lvl7pPr marL="29718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7pPr>
            <a:lvl8pPr marL="34290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8pPr>
            <a:lvl9pPr marL="38862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9pPr>
          </a:lstStyle>
          <a:p>
            <a:pPr eaLnBrk="1" hangingPunct="1">
              <a:buClrTx/>
              <a:buSzTx/>
              <a:buFontTx/>
              <a:buNone/>
            </a:pPr>
            <a:r>
              <a:rPr lang="uk-UA" altLang="uk-UA" sz="2400" b="1" i="1" dirty="0" smtClean="0"/>
              <a:t>Ефективна взаємодія науки, вищої школи та високотехнологічного виробництва</a:t>
            </a:r>
          </a:p>
          <a:p>
            <a:pPr marL="457200" lvl="0" indent="-457200">
              <a:lnSpc>
                <a:spcPct val="107000"/>
              </a:lnSpc>
              <a:spcBef>
                <a:spcPts val="1200"/>
              </a:spcBef>
              <a:spcAft>
                <a:spcPts val="600"/>
              </a:spcAft>
              <a:buClrTx/>
              <a:buSzPct val="100000"/>
              <a:buFont typeface="+mj-lt"/>
              <a:buAutoNum type="arabicPeriod"/>
            </a:pPr>
            <a:r>
              <a:rPr lang="uk-UA" sz="2000" b="1" dirty="0" smtClean="0">
                <a:ea typeface="Calibri" panose="020F0502020204030204" pitchFamily="34" charset="0"/>
              </a:rPr>
              <a:t>В Україні функціонує 12 науково-дослідних установ, одночасно підпорядкованих НАНУ та МОН України;</a:t>
            </a:r>
          </a:p>
          <a:p>
            <a:pPr marL="457200" indent="-457200">
              <a:lnSpc>
                <a:spcPct val="107000"/>
              </a:lnSpc>
              <a:spcAft>
                <a:spcPts val="600"/>
              </a:spcAft>
              <a:buClrTx/>
              <a:buSzPct val="100000"/>
              <a:buFont typeface="+mj-lt"/>
              <a:buAutoNum type="arabicPeriod"/>
            </a:pPr>
            <a:r>
              <a:rPr lang="uk-UA" sz="2000" b="1" dirty="0" smtClean="0">
                <a:ea typeface="Calibri" panose="020F0502020204030204" pitchFamily="34" charset="0"/>
              </a:rPr>
              <a:t>Підготовка студентів провадиться на кафедрах у 20 установах НАНУ;</a:t>
            </a:r>
          </a:p>
          <a:p>
            <a:pPr marL="457200" indent="-457200">
              <a:lnSpc>
                <a:spcPct val="107000"/>
              </a:lnSpc>
              <a:spcAft>
                <a:spcPts val="600"/>
              </a:spcAft>
              <a:buClrTx/>
              <a:buSzPct val="100000"/>
              <a:buFont typeface="+mj-lt"/>
              <a:buAutoNum type="arabicPeriod"/>
            </a:pPr>
            <a:r>
              <a:rPr lang="uk-UA" sz="2000" b="1" dirty="0" smtClean="0">
                <a:ea typeface="Calibri" panose="020F0502020204030204" pitchFamily="34" charset="0"/>
              </a:rPr>
              <a:t>При НАНУ України функціонує 67 центрів колективного користування.</a:t>
            </a:r>
          </a:p>
          <a:p>
            <a:pPr marL="457200" indent="-457200">
              <a:lnSpc>
                <a:spcPct val="107000"/>
              </a:lnSpc>
              <a:spcAft>
                <a:spcPts val="600"/>
              </a:spcAft>
              <a:buClrTx/>
              <a:buSzPct val="100000"/>
              <a:buFont typeface="+mj-lt"/>
              <a:buAutoNum type="arabicPeriod"/>
            </a:pPr>
            <a:r>
              <a:rPr lang="uk-UA" sz="2000" b="1" dirty="0" smtClean="0">
                <a:ea typeface="Calibri" panose="020F0502020204030204" pitchFamily="34" charset="0"/>
              </a:rPr>
              <a:t>Укладено угоду про проведення пілотного експерименту – між ДП «КБ Південне» і НАНУ та між ДП «КБ Південне» і двадцятьма університетами МОН України.</a:t>
            </a:r>
            <a:endParaRPr lang="uk-UA" sz="2000" b="1" dirty="0">
              <a:ea typeface="Calibri" panose="020F0502020204030204" pitchFamily="34" charset="0"/>
            </a:endParaRPr>
          </a:p>
        </p:txBody>
      </p:sp>
    </p:spTree>
    <p:extLst>
      <p:ext uri="{BB962C8B-B14F-4D97-AF65-F5344CB8AC3E}">
        <p14:creationId xmlns:p14="http://schemas.microsoft.com/office/powerpoint/2010/main" xmlns="" val="243772847"/>
      </p:ext>
    </p:extLst>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915" y="533400"/>
            <a:ext cx="8229600" cy="498187"/>
          </a:xfrm>
        </p:spPr>
        <p:txBody>
          <a:bodyPr>
            <a:noAutofit/>
          </a:bodyPr>
          <a:lstStyle/>
          <a:p>
            <a:pPr algn="ctr" eaLnBrk="1" hangingPunct="1">
              <a:defRPr/>
            </a:pPr>
            <a:r>
              <a:rPr lang="uk-UA" sz="2000" dirty="0">
                <a:latin typeface="+mn-lt"/>
              </a:rPr>
              <a:t/>
            </a:r>
            <a:br>
              <a:rPr lang="uk-UA" sz="2000" dirty="0">
                <a:latin typeface="+mn-lt"/>
              </a:rPr>
            </a:br>
            <a:r>
              <a:rPr lang="uk-UA" sz="2000" dirty="0" smtClean="0">
                <a:latin typeface="+mn-lt"/>
              </a:rPr>
              <a:t>   </a:t>
            </a:r>
            <a:r>
              <a:rPr lang="ru-RU" sz="2200" b="1" dirty="0" smtClean="0">
                <a:solidFill>
                  <a:schemeClr val="tx1"/>
                </a:solidFill>
                <a:effectLst/>
                <a:latin typeface="Arial" panose="020B0604020202020204" pitchFamily="34" charset="0"/>
                <a:cs typeface="Arial" panose="020B0604020202020204" pitchFamily="34" charset="0"/>
              </a:rPr>
              <a:t>ІНТЕГРАЦІЯ НАУКИ Й ОСВІТИ ЯК БЕЗПЕКОВИЙ ЧИННИК</a:t>
            </a:r>
            <a:endParaRPr lang="uk-UA" sz="2200" dirty="0">
              <a:solidFill>
                <a:schemeClr val="tx1"/>
              </a:solidFill>
              <a:latin typeface="Arial" panose="020B0604020202020204" pitchFamily="34" charset="0"/>
              <a:cs typeface="Arial" panose="020B0604020202020204" pitchFamily="34" charset="0"/>
            </a:endParaRPr>
          </a:p>
        </p:txBody>
      </p:sp>
      <p:sp>
        <p:nvSpPr>
          <p:cNvPr id="3" name="Номер слайда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590AEE-4CF8-42E3-9938-B2829124225D}" type="slidenum">
              <a:rPr lang="uk-UA" altLang="uk-UA">
                <a:solidFill>
                  <a:srgbClr val="EDEDED"/>
                </a:solidFill>
              </a:rPr>
              <a:pPr eaLnBrk="1" hangingPunct="1"/>
              <a:t>29</a:t>
            </a:fld>
            <a:endParaRPr lang="uk-UA" altLang="uk-UA" dirty="0">
              <a:solidFill>
                <a:srgbClr val="EDEDED"/>
              </a:solidFill>
            </a:endParaRPr>
          </a:p>
        </p:txBody>
      </p:sp>
      <p:sp>
        <p:nvSpPr>
          <p:cNvPr id="40964" name="Прямоугольник 3"/>
          <p:cNvSpPr>
            <a:spLocks noChangeArrowheads="1"/>
          </p:cNvSpPr>
          <p:nvPr/>
        </p:nvSpPr>
        <p:spPr bwMode="auto">
          <a:xfrm>
            <a:off x="473075" y="1568450"/>
            <a:ext cx="8229600" cy="5216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Arial" panose="020B0604020202020204" pitchFamily="34" charset="0"/>
              </a:defRPr>
            </a:lvl1pPr>
            <a:lvl2pPr marL="742950" indent="-285750" eaLnBrk="0" hangingPunct="0">
              <a:spcBef>
                <a:spcPts val="400"/>
              </a:spcBef>
              <a:buClr>
                <a:schemeClr val="accent2"/>
              </a:buClr>
              <a:buSzPct val="90000"/>
              <a:buChar char="•"/>
              <a:defRPr sz="2600">
                <a:solidFill>
                  <a:schemeClr val="tx1"/>
                </a:solidFill>
                <a:latin typeface="Arial" panose="020B0604020202020204" pitchFamily="34" charset="0"/>
              </a:defRPr>
            </a:lvl2pPr>
            <a:lvl3pPr marL="1143000" indent="-228600" eaLnBrk="0" hangingPunct="0">
              <a:spcBef>
                <a:spcPts val="400"/>
              </a:spcBef>
              <a:buClr>
                <a:srgbClr val="D2DA7A"/>
              </a:buClr>
              <a:buSzPct val="100000"/>
              <a:buFont typeface="Wingdings 2" panose="05020102010507070707" pitchFamily="18" charset="2"/>
              <a:buChar char=""/>
              <a:defRPr sz="2300">
                <a:solidFill>
                  <a:schemeClr val="tx1"/>
                </a:solidFill>
                <a:latin typeface="Arial" panose="020B0604020202020204" pitchFamily="34" charset="0"/>
              </a:defRPr>
            </a:lvl3pPr>
            <a:lvl4pPr marL="1600200" indent="-228600" eaLnBrk="0" hangingPunct="0">
              <a:spcBef>
                <a:spcPts val="400"/>
              </a:spcBef>
              <a:buClr>
                <a:srgbClr val="D2DA7A"/>
              </a:buClr>
              <a:buSzPct val="10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ts val="400"/>
              </a:spcBef>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5pPr>
            <a:lvl6pPr marL="25146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6pPr>
            <a:lvl7pPr marL="29718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7pPr>
            <a:lvl8pPr marL="34290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8pPr>
            <a:lvl9pPr marL="38862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9pPr>
          </a:lstStyle>
          <a:p>
            <a:pPr eaLnBrk="1" hangingPunct="1">
              <a:buClrTx/>
              <a:buSzTx/>
              <a:buFontTx/>
              <a:buNone/>
            </a:pPr>
            <a:r>
              <a:rPr lang="uk-UA" altLang="uk-UA" sz="2400" b="1" i="1" dirty="0" smtClean="0"/>
              <a:t>Напрями підвищення ефективності взаємодії науки і </a:t>
            </a:r>
            <a:r>
              <a:rPr lang="uk-UA" altLang="uk-UA" sz="2400" b="1" i="1" dirty="0"/>
              <a:t>вищої школи </a:t>
            </a:r>
            <a:endParaRPr lang="uk-UA" altLang="uk-UA" sz="2400" b="1" i="1" dirty="0" smtClean="0"/>
          </a:p>
          <a:p>
            <a:pPr marL="457200" indent="-457200" eaLnBrk="1" hangingPunct="1">
              <a:spcBef>
                <a:spcPts val="1200"/>
              </a:spcBef>
              <a:spcAft>
                <a:spcPts val="0"/>
              </a:spcAft>
              <a:buClrTx/>
              <a:buSzTx/>
              <a:buFont typeface="+mj-lt"/>
              <a:buAutoNum type="arabicPeriod"/>
            </a:pPr>
            <a:r>
              <a:rPr lang="uk-UA" altLang="uk-UA" sz="2000" b="1" dirty="0" smtClean="0"/>
              <a:t>організація спільних науково-навчальних об’єднань, кафедр у наукових установах;</a:t>
            </a:r>
          </a:p>
          <a:p>
            <a:pPr marL="457200" indent="-457200" eaLnBrk="1" hangingPunct="1">
              <a:spcBef>
                <a:spcPts val="600"/>
              </a:spcBef>
              <a:spcAft>
                <a:spcPts val="0"/>
              </a:spcAft>
              <a:buClrTx/>
              <a:buSzTx/>
              <a:buFont typeface="+mj-lt"/>
              <a:buAutoNum type="arabicPeriod"/>
            </a:pPr>
            <a:r>
              <a:rPr lang="uk-UA" altLang="uk-UA" sz="2000" b="1" dirty="0" smtClean="0"/>
              <a:t>стимулювання створення програм спільних міждисциплінарних досліджень і розробок;</a:t>
            </a:r>
          </a:p>
          <a:p>
            <a:pPr marL="457200" indent="-457200" eaLnBrk="1" hangingPunct="1">
              <a:spcBef>
                <a:spcPts val="600"/>
              </a:spcBef>
              <a:spcAft>
                <a:spcPts val="0"/>
              </a:spcAft>
              <a:buClrTx/>
              <a:buSzTx/>
              <a:buFont typeface="+mj-lt"/>
              <a:buAutoNum type="arabicPeriod"/>
            </a:pPr>
            <a:r>
              <a:rPr lang="uk-UA" altLang="uk-UA" sz="2000" b="1" dirty="0" smtClean="0"/>
              <a:t>організація спільних лабораторій (також і віртуальних лабораторій) із академічних учених та дослідників університетів, що працюють за певними цільовими конкурсними програмами, в яких студенти та аспіранти зможуть працювати як дослідники;</a:t>
            </a:r>
          </a:p>
          <a:p>
            <a:pPr marL="457200" indent="-457200" eaLnBrk="1" hangingPunct="1">
              <a:spcBef>
                <a:spcPts val="600"/>
              </a:spcBef>
              <a:spcAft>
                <a:spcPts val="0"/>
              </a:spcAft>
              <a:buClrTx/>
              <a:buSzTx/>
              <a:buFont typeface="+mj-lt"/>
              <a:buAutoNum type="arabicPeriod"/>
            </a:pPr>
            <a:r>
              <a:rPr lang="uk-UA" altLang="uk-UA" sz="2000" b="1" dirty="0" smtClean="0"/>
              <a:t>надання дослідницького статусу КІЛЬКОМ кращим університетам зі збільшенням фінансування на наукові дослідження </a:t>
            </a:r>
            <a:r>
              <a:rPr lang="uk-UA" altLang="uk-UA" sz="2000" i="1" dirty="0" smtClean="0"/>
              <a:t>(наявність в Україні 14-ти таких університетів, лише призвела до розпорошення коштів та ресурсів)</a:t>
            </a:r>
            <a:r>
              <a:rPr lang="uk-UA" altLang="uk-UA" sz="2000" b="1" dirty="0" smtClean="0"/>
              <a:t>;</a:t>
            </a:r>
            <a:endParaRPr lang="uk-UA" altLang="uk-UA" sz="2000" i="1" dirty="0" smtClean="0"/>
          </a:p>
        </p:txBody>
      </p:sp>
    </p:spTree>
    <p:extLst>
      <p:ext uri="{BB962C8B-B14F-4D97-AF65-F5344CB8AC3E}">
        <p14:creationId xmlns:p14="http://schemas.microsoft.com/office/powerpoint/2010/main" xmlns="" val="1203611838"/>
      </p:ext>
    </p:extLst>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B4B4B"/>
        </a:solidFill>
        <a:effectLst/>
      </p:bgPr>
    </p:bg>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722376" y="480188"/>
            <a:ext cx="7772400" cy="1043811"/>
          </a:xfrm>
        </p:spPr>
        <p:txBody>
          <a:bodyPr>
            <a:noAutofit/>
          </a:bodyPr>
          <a:lstStyle/>
          <a:p>
            <a:pPr algn="l"/>
            <a:r>
              <a:rPr lang="en-US" sz="2000" dirty="0">
                <a:latin typeface="+mn-lt"/>
              </a:rPr>
              <a:t/>
            </a:r>
            <a:br>
              <a:rPr lang="en-US" sz="2000" dirty="0">
                <a:latin typeface="+mn-lt"/>
              </a:rPr>
            </a:br>
            <a:r>
              <a:rPr lang="uk-UA" sz="2000" dirty="0" smtClean="0">
                <a:solidFill>
                  <a:srgbClr val="FFFF00"/>
                </a:solidFill>
                <a:effectLst/>
                <a:latin typeface="+mn-lt"/>
              </a:rPr>
              <a:t>ЗА ІНДЕКСОМ РОЗВИТКУ ЛЮДСЬКОГО КАПІТАЛУ </a:t>
            </a:r>
            <a:r>
              <a:rPr lang="uk-UA" sz="2000" dirty="0" smtClean="0">
                <a:effectLst/>
                <a:latin typeface="+mn-lt"/>
              </a:rPr>
              <a:t/>
            </a:r>
            <a:br>
              <a:rPr lang="uk-UA" sz="2000" dirty="0" smtClean="0">
                <a:effectLst/>
                <a:latin typeface="+mn-lt"/>
              </a:rPr>
            </a:br>
            <a:r>
              <a:rPr lang="uk-UA" sz="2000" dirty="0" smtClean="0">
                <a:effectLst/>
                <a:latin typeface="+mn-lt"/>
              </a:rPr>
              <a:t>2016 року Україна посіла </a:t>
            </a:r>
            <a:r>
              <a:rPr lang="uk-UA" sz="2000" dirty="0" smtClean="0">
                <a:solidFill>
                  <a:srgbClr val="FFFF00"/>
                </a:solidFill>
                <a:effectLst/>
                <a:latin typeface="+mn-lt"/>
              </a:rPr>
              <a:t>26 МІСЦЕ СЕРЕД 130 КРАЇН </a:t>
            </a:r>
            <a:r>
              <a:rPr lang="uk-UA" sz="2000" dirty="0" smtClean="0">
                <a:effectLst/>
                <a:latin typeface="+mn-lt"/>
              </a:rPr>
              <a:t>світу, покращивши за рік позицію на 5 пунктів </a:t>
            </a:r>
            <a:r>
              <a:rPr lang="uk-UA" sz="1600" b="0" i="1" dirty="0" smtClean="0">
                <a:effectLst/>
                <a:latin typeface="+mn-lt"/>
              </a:rPr>
              <a:t>(</a:t>
            </a:r>
            <a:r>
              <a:rPr lang="en-US" sz="1600" b="0" i="1" dirty="0" smtClean="0">
                <a:effectLst/>
                <a:latin typeface="+mn-lt"/>
              </a:rPr>
              <a:t>World </a:t>
            </a:r>
            <a:r>
              <a:rPr lang="en-US" sz="1600" b="0" i="1" dirty="0">
                <a:effectLst/>
                <a:latin typeface="+mn-lt"/>
              </a:rPr>
              <a:t>Economic </a:t>
            </a:r>
            <a:r>
              <a:rPr lang="en-US" sz="1600" b="0" i="1" dirty="0" smtClean="0">
                <a:latin typeface="+mn-lt"/>
              </a:rPr>
              <a:t>Forum</a:t>
            </a:r>
            <a:r>
              <a:rPr lang="uk-UA" sz="1600" b="0" i="1" dirty="0" smtClean="0">
                <a:latin typeface="+mn-lt"/>
              </a:rPr>
              <a:t>)</a:t>
            </a:r>
            <a:endParaRPr lang="uk-UA" sz="1600" b="0" i="1" dirty="0">
              <a:latin typeface="+mn-lt"/>
            </a:endParaRPr>
          </a:p>
        </p:txBody>
      </p:sp>
      <p:sp>
        <p:nvSpPr>
          <p:cNvPr id="10" name="Текст 9"/>
          <p:cNvSpPr>
            <a:spLocks noGrp="1"/>
          </p:cNvSpPr>
          <p:nvPr>
            <p:ph type="body" idx="1"/>
          </p:nvPr>
        </p:nvSpPr>
        <p:spPr>
          <a:xfrm>
            <a:off x="722312" y="5791200"/>
            <a:ext cx="7772463" cy="891410"/>
          </a:xfrm>
        </p:spPr>
        <p:txBody>
          <a:bodyPr/>
          <a:lstStyle/>
          <a:p>
            <a:pPr algn="just"/>
            <a:r>
              <a:rPr lang="uk-UA" sz="1800" dirty="0" smtClean="0"/>
              <a:t>Україна не надто значно поступається США (24 </a:t>
            </a:r>
            <a:r>
              <a:rPr lang="uk-UA" sz="1800" dirty="0"/>
              <a:t>місце), проте випереджає Росію і Польщу (28-ме та 30-те місця у рейтингу відповідно).</a:t>
            </a:r>
          </a:p>
        </p:txBody>
      </p:sp>
      <p:sp>
        <p:nvSpPr>
          <p:cNvPr id="5" name="Номер слайда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A80A813-68F4-4AA4-A0D6-167967FB8E9C}" type="slidenum">
              <a:rPr lang="uk-UA" altLang="uk-UA">
                <a:solidFill>
                  <a:srgbClr val="EDEDED"/>
                </a:solidFill>
              </a:rPr>
              <a:pPr eaLnBrk="1" hangingPunct="1"/>
              <a:t>3</a:t>
            </a:fld>
            <a:endParaRPr lang="uk-UA" altLang="uk-UA" dirty="0">
              <a:solidFill>
                <a:srgbClr val="EDEDED"/>
              </a:solidFill>
            </a:endParaRPr>
          </a:p>
        </p:txBody>
      </p:sp>
      <p:pic>
        <p:nvPicPr>
          <p:cNvPr id="2" name="Рисунок 1"/>
          <p:cNvPicPr>
            <a:picLocks noChangeAspect="1"/>
          </p:cNvPicPr>
          <p:nvPr/>
        </p:nvPicPr>
        <p:blipFill>
          <a:blip r:embed="rId3" cstate="print"/>
          <a:stretch>
            <a:fillRect/>
          </a:stretch>
        </p:blipFill>
        <p:spPr>
          <a:xfrm>
            <a:off x="914400" y="1523999"/>
            <a:ext cx="7484330" cy="4267201"/>
          </a:xfrm>
          <a:prstGeom prst="rect">
            <a:avLst/>
          </a:prstGeom>
        </p:spPr>
      </p:pic>
    </p:spTree>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915" y="533400"/>
            <a:ext cx="8229600" cy="533400"/>
          </a:xfrm>
        </p:spPr>
        <p:txBody>
          <a:bodyPr>
            <a:noAutofit/>
          </a:bodyPr>
          <a:lstStyle/>
          <a:p>
            <a:pPr algn="ctr" eaLnBrk="1" hangingPunct="1">
              <a:defRPr/>
            </a:pPr>
            <a:r>
              <a:rPr lang="uk-UA" sz="2000" dirty="0">
                <a:latin typeface="+mn-lt"/>
              </a:rPr>
              <a:t/>
            </a:r>
            <a:br>
              <a:rPr lang="uk-UA" sz="2000" dirty="0">
                <a:latin typeface="+mn-lt"/>
              </a:rPr>
            </a:br>
            <a:r>
              <a:rPr lang="uk-UA" sz="2000" dirty="0" smtClean="0">
                <a:latin typeface="+mn-lt"/>
              </a:rPr>
              <a:t>   </a:t>
            </a:r>
            <a:r>
              <a:rPr lang="ru-RU" sz="2200" b="1" dirty="0" smtClean="0">
                <a:solidFill>
                  <a:schemeClr val="tx1"/>
                </a:solidFill>
                <a:effectLst/>
                <a:latin typeface="Arial" panose="020B0604020202020204" pitchFamily="34" charset="0"/>
                <a:cs typeface="Arial" panose="020B0604020202020204" pitchFamily="34" charset="0"/>
              </a:rPr>
              <a:t>ІНТЕГРАЦІЯ НАУКИ Й ОСВІТИ ЯК БЕЗПЕКОВИЙ ЧИННИК</a:t>
            </a:r>
            <a:endParaRPr lang="uk-UA" sz="2200" dirty="0">
              <a:solidFill>
                <a:schemeClr val="tx1"/>
              </a:solidFill>
              <a:latin typeface="Arial" panose="020B0604020202020204" pitchFamily="34" charset="0"/>
              <a:cs typeface="Arial" panose="020B0604020202020204" pitchFamily="34" charset="0"/>
            </a:endParaRPr>
          </a:p>
        </p:txBody>
      </p:sp>
      <p:sp>
        <p:nvSpPr>
          <p:cNvPr id="3" name="Номер слайда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590AEE-4CF8-42E3-9938-B2829124225D}" type="slidenum">
              <a:rPr lang="uk-UA" altLang="uk-UA">
                <a:solidFill>
                  <a:srgbClr val="EDEDED"/>
                </a:solidFill>
              </a:rPr>
              <a:pPr eaLnBrk="1" hangingPunct="1"/>
              <a:t>30</a:t>
            </a:fld>
            <a:endParaRPr lang="uk-UA" altLang="uk-UA" dirty="0">
              <a:solidFill>
                <a:srgbClr val="EDEDED"/>
              </a:solidFill>
            </a:endParaRPr>
          </a:p>
        </p:txBody>
      </p:sp>
      <p:sp>
        <p:nvSpPr>
          <p:cNvPr id="40964" name="Прямоугольник 3"/>
          <p:cNvSpPr>
            <a:spLocks noChangeArrowheads="1"/>
          </p:cNvSpPr>
          <p:nvPr/>
        </p:nvSpPr>
        <p:spPr bwMode="auto">
          <a:xfrm>
            <a:off x="473075" y="1568450"/>
            <a:ext cx="8229600" cy="4970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Arial" panose="020B0604020202020204" pitchFamily="34" charset="0"/>
              </a:defRPr>
            </a:lvl1pPr>
            <a:lvl2pPr marL="742950" indent="-285750" eaLnBrk="0" hangingPunct="0">
              <a:spcBef>
                <a:spcPts val="400"/>
              </a:spcBef>
              <a:buClr>
                <a:schemeClr val="accent2"/>
              </a:buClr>
              <a:buSzPct val="90000"/>
              <a:buChar char="•"/>
              <a:defRPr sz="2600">
                <a:solidFill>
                  <a:schemeClr val="tx1"/>
                </a:solidFill>
                <a:latin typeface="Arial" panose="020B0604020202020204" pitchFamily="34" charset="0"/>
              </a:defRPr>
            </a:lvl2pPr>
            <a:lvl3pPr marL="1143000" indent="-228600" eaLnBrk="0" hangingPunct="0">
              <a:spcBef>
                <a:spcPts val="400"/>
              </a:spcBef>
              <a:buClr>
                <a:srgbClr val="D2DA7A"/>
              </a:buClr>
              <a:buSzPct val="100000"/>
              <a:buFont typeface="Wingdings 2" panose="05020102010507070707" pitchFamily="18" charset="2"/>
              <a:buChar char=""/>
              <a:defRPr sz="2300">
                <a:solidFill>
                  <a:schemeClr val="tx1"/>
                </a:solidFill>
                <a:latin typeface="Arial" panose="020B0604020202020204" pitchFamily="34" charset="0"/>
              </a:defRPr>
            </a:lvl3pPr>
            <a:lvl4pPr marL="1600200" indent="-228600" eaLnBrk="0" hangingPunct="0">
              <a:spcBef>
                <a:spcPts val="400"/>
              </a:spcBef>
              <a:buClr>
                <a:srgbClr val="D2DA7A"/>
              </a:buClr>
              <a:buSzPct val="10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ts val="400"/>
              </a:spcBef>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5pPr>
            <a:lvl6pPr marL="25146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6pPr>
            <a:lvl7pPr marL="29718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7pPr>
            <a:lvl8pPr marL="34290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8pPr>
            <a:lvl9pPr marL="38862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9pPr>
          </a:lstStyle>
          <a:p>
            <a:pPr eaLnBrk="1" hangingPunct="1">
              <a:buClrTx/>
              <a:buSzTx/>
              <a:buNone/>
            </a:pPr>
            <a:r>
              <a:rPr lang="uk-UA" altLang="uk-UA" sz="2400" b="1" i="1" dirty="0" smtClean="0"/>
              <a:t>Розробка Стратегії розвитку </a:t>
            </a:r>
          </a:p>
          <a:p>
            <a:pPr eaLnBrk="1" hangingPunct="1">
              <a:buClrTx/>
              <a:buSzTx/>
              <a:buNone/>
            </a:pPr>
            <a:r>
              <a:rPr lang="uk-UA" altLang="uk-UA" sz="2400" b="1" i="1" dirty="0" smtClean="0"/>
              <a:t>науково-технологічної та інноваційної системи, яка передбачатиме:</a:t>
            </a:r>
            <a:endParaRPr lang="uk-UA" altLang="uk-UA" sz="2200" b="1" i="1" dirty="0" smtClean="0"/>
          </a:p>
          <a:p>
            <a:pPr marL="457200" indent="-457200" eaLnBrk="1" hangingPunct="1">
              <a:spcBef>
                <a:spcPts val="600"/>
              </a:spcBef>
              <a:spcAft>
                <a:spcPts val="600"/>
              </a:spcAft>
              <a:buClrTx/>
              <a:buSzTx/>
              <a:buFont typeface="+mj-lt"/>
              <a:buAutoNum type="arabicPeriod"/>
            </a:pPr>
            <a:r>
              <a:rPr lang="uk-UA" altLang="uk-UA" sz="2000" b="1" dirty="0" smtClean="0"/>
              <a:t>Визначення конкурентних переваг у порівнянні з іншими країнами та концентрація фінансових і організаційних ресурсів на відповідних напрямках розвитку науки. Ці напрями повинні формуватися, виходячи з прогнозів розвитку науки і технологій у світі.</a:t>
            </a:r>
          </a:p>
          <a:p>
            <a:pPr marL="457200" indent="-457200" eaLnBrk="1" hangingPunct="1">
              <a:spcBef>
                <a:spcPts val="600"/>
              </a:spcBef>
              <a:spcAft>
                <a:spcPts val="600"/>
              </a:spcAft>
              <a:buClrTx/>
              <a:buSzTx/>
              <a:buFont typeface="+mj-lt"/>
              <a:buAutoNum type="arabicPeriod"/>
            </a:pPr>
            <a:r>
              <a:rPr lang="uk-UA" altLang="uk-UA" sz="2000" b="1" dirty="0" smtClean="0"/>
              <a:t>Створення центрів колективного користування науковим обладнанням.</a:t>
            </a:r>
          </a:p>
          <a:p>
            <a:pPr marL="457200" indent="-457200" eaLnBrk="1" hangingPunct="1">
              <a:spcBef>
                <a:spcPts val="600"/>
              </a:spcBef>
              <a:spcAft>
                <a:spcPts val="600"/>
              </a:spcAft>
              <a:buClrTx/>
              <a:buSzTx/>
              <a:buFont typeface="+mj-lt"/>
              <a:buAutoNum type="arabicPeriod"/>
            </a:pPr>
            <a:r>
              <a:rPr lang="uk-UA" altLang="uk-UA" sz="2000" b="1" dirty="0" smtClean="0"/>
              <a:t>Створення загальної відкритої бази даних експериментального обладнання та інформаційної інфраструктури і запровадження систему відповідних грантів на їх модернізацію та підтримку функціонування.</a:t>
            </a:r>
          </a:p>
        </p:txBody>
      </p:sp>
    </p:spTree>
    <p:extLst>
      <p:ext uri="{BB962C8B-B14F-4D97-AF65-F5344CB8AC3E}">
        <p14:creationId xmlns:p14="http://schemas.microsoft.com/office/powerpoint/2010/main" xmlns="" val="2737291806"/>
      </p:ext>
    </p:extLst>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219200"/>
            <a:ext cx="9144000" cy="4267200"/>
          </a:xfrm>
        </p:spPr>
        <p:txBody>
          <a:bodyPr>
            <a:noAutofit/>
          </a:bodyPr>
          <a:lstStyle/>
          <a:p>
            <a:pPr algn="ctr" eaLnBrk="1" hangingPunct="1"/>
            <a:r>
              <a:rPr lang="ru-RU" altLang="uk-UA" sz="3000" b="1" dirty="0" smtClean="0">
                <a:latin typeface="Arial" panose="020B0604020202020204" pitchFamily="34" charset="0"/>
              </a:rPr>
              <a:t>СТАН ОСВІТИ </a:t>
            </a:r>
            <a:br>
              <a:rPr lang="ru-RU" altLang="uk-UA" sz="3000" b="1" dirty="0" smtClean="0">
                <a:latin typeface="Arial" panose="020B0604020202020204" pitchFamily="34" charset="0"/>
              </a:rPr>
            </a:br>
            <a:r>
              <a:rPr lang="ru-RU" altLang="uk-UA" sz="3000" b="1" dirty="0" smtClean="0">
                <a:latin typeface="Arial" panose="020B0604020202020204" pitchFamily="34" charset="0"/>
              </a:rPr>
              <a:t>НА ТИМЧАСОВО ОКУПОВАНИХ ТЕРИТОРІЯХ </a:t>
            </a:r>
            <a:br>
              <a:rPr lang="ru-RU" altLang="uk-UA" sz="3000" b="1" dirty="0" smtClean="0">
                <a:latin typeface="Arial" panose="020B0604020202020204" pitchFamily="34" charset="0"/>
              </a:rPr>
            </a:br>
            <a:r>
              <a:rPr lang="ru-RU" altLang="uk-UA" sz="3000" b="1" dirty="0" smtClean="0">
                <a:latin typeface="Arial" panose="020B0604020202020204" pitchFamily="34" charset="0"/>
              </a:rPr>
              <a:t>ТА ШЛЯХИ ПОДОЛАННЯ </a:t>
            </a:r>
            <a:br>
              <a:rPr lang="ru-RU" altLang="uk-UA" sz="3000" b="1" dirty="0" smtClean="0">
                <a:latin typeface="Arial" panose="020B0604020202020204" pitchFamily="34" charset="0"/>
              </a:rPr>
            </a:br>
            <a:r>
              <a:rPr lang="ru-RU" altLang="uk-UA" sz="3000" b="1" noProof="1" smtClean="0">
                <a:latin typeface="Arial" panose="020B0604020202020204" pitchFamily="34" charset="0"/>
              </a:rPr>
              <a:t>ВПЛИВУ</a:t>
            </a:r>
            <a:r>
              <a:rPr lang="ru-RU" altLang="uk-UA" sz="3000" b="1" dirty="0" smtClean="0">
                <a:latin typeface="Arial" panose="020B0604020202020204" pitchFamily="34" charset="0"/>
              </a:rPr>
              <a:t> РОСІЙСЬКОЇ АГРЕСІЇ </a:t>
            </a:r>
            <a:br>
              <a:rPr lang="ru-RU" altLang="uk-UA" sz="3000" b="1" dirty="0" smtClean="0">
                <a:latin typeface="Arial" panose="020B0604020202020204" pitchFamily="34" charset="0"/>
              </a:rPr>
            </a:br>
            <a:r>
              <a:rPr lang="ru-RU" altLang="uk-UA" sz="3000" b="1" dirty="0" smtClean="0">
                <a:latin typeface="Arial" panose="020B0604020202020204" pitchFamily="34" charset="0"/>
              </a:rPr>
              <a:t>НА ВІТЧИЗНЯНУ СИСТЕМУ ОСВІТИ</a:t>
            </a:r>
            <a:endParaRPr lang="uk-UA" altLang="uk-UA" sz="3000" dirty="0" smtClean="0">
              <a:latin typeface="Arial" panose="020B0604020202020204" pitchFamily="34" charset="0"/>
            </a:endParaRPr>
          </a:p>
        </p:txBody>
      </p:sp>
      <p:sp>
        <p:nvSpPr>
          <p:cNvPr id="3" name="Номер слайда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743F15C-92C1-48DF-95B4-D63CF9110F81}" type="slidenum">
              <a:rPr lang="uk-UA" altLang="uk-UA">
                <a:solidFill>
                  <a:srgbClr val="4B4A4E"/>
                </a:solidFill>
              </a:rPr>
              <a:pPr eaLnBrk="1" hangingPunct="1"/>
              <a:t>31</a:t>
            </a:fld>
            <a:endParaRPr lang="uk-UA" altLang="uk-UA" dirty="0">
              <a:solidFill>
                <a:srgbClr val="4B4A4E"/>
              </a:solidFill>
            </a:endParaRPr>
          </a:p>
        </p:txBody>
      </p:sp>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B4B4B"/>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6705" y="336452"/>
            <a:ext cx="8229600" cy="990600"/>
          </a:xfrm>
        </p:spPr>
        <p:txBody>
          <a:bodyPr>
            <a:noAutofit/>
          </a:bodyPr>
          <a:lstStyle/>
          <a:p>
            <a:pPr algn="l">
              <a:defRPr/>
            </a:pPr>
            <a:r>
              <a:rPr lang="uk-UA" sz="2000" dirty="0">
                <a:latin typeface="+mn-lt"/>
              </a:rPr>
              <a:t/>
            </a:r>
            <a:br>
              <a:rPr lang="uk-UA" sz="2000" dirty="0">
                <a:latin typeface="+mn-lt"/>
              </a:rPr>
            </a:br>
            <a:r>
              <a:rPr lang="uk-UA" sz="2000" b="1" dirty="0">
                <a:solidFill>
                  <a:srgbClr val="FFFF00"/>
                </a:solidFill>
                <a:effectLst/>
                <a:latin typeface="+mn-lt"/>
              </a:rPr>
              <a:t>ЗА </a:t>
            </a:r>
            <a:r>
              <a:rPr lang="uk-UA" sz="2000" b="1" dirty="0" smtClean="0">
                <a:solidFill>
                  <a:srgbClr val="FFFF00"/>
                </a:solidFill>
                <a:effectLst/>
                <a:latin typeface="+mn-lt"/>
              </a:rPr>
              <a:t>ІНДЕКСОМ ГЛОБАЛЬНОЇ КОНКУРЕНТОСПРОМОЖНОСТІ </a:t>
            </a:r>
            <a:r>
              <a:rPr lang="uk-UA" sz="2000" b="1" dirty="0" smtClean="0">
                <a:solidFill>
                  <a:schemeClr val="tx1"/>
                </a:solidFill>
                <a:effectLst/>
                <a:latin typeface="+mn-lt"/>
              </a:rPr>
              <a:t>2016–2017 Україна посіла </a:t>
            </a:r>
            <a:r>
              <a:rPr lang="uk-UA" sz="2000" b="1" dirty="0" smtClean="0">
                <a:solidFill>
                  <a:srgbClr val="FFFF00"/>
                </a:solidFill>
                <a:effectLst/>
                <a:latin typeface="+mn-lt"/>
              </a:rPr>
              <a:t>85-ТЕ МІСЦЕ СЕРЕД 138 КРАЇН </a:t>
            </a:r>
            <a:r>
              <a:rPr lang="uk-UA" sz="2000" b="1" dirty="0" smtClean="0">
                <a:solidFill>
                  <a:schemeClr val="tx1"/>
                </a:solidFill>
                <a:effectLst/>
                <a:latin typeface="+mn-lt"/>
              </a:rPr>
              <a:t>світу, втративши за рік шість позицій </a:t>
            </a:r>
            <a:r>
              <a:rPr lang="en-US" sz="1800" i="1" dirty="0" smtClean="0">
                <a:solidFill>
                  <a:schemeClr val="tx1"/>
                </a:solidFill>
                <a:effectLst/>
                <a:latin typeface="+mn-lt"/>
              </a:rPr>
              <a:t>(</a:t>
            </a:r>
            <a:r>
              <a:rPr lang="en-US" sz="1800" i="1" dirty="0">
                <a:solidFill>
                  <a:schemeClr val="tx1"/>
                </a:solidFill>
                <a:effectLst/>
                <a:latin typeface="+mn-lt"/>
              </a:rPr>
              <a:t>World Economic Forum)</a:t>
            </a:r>
            <a:endParaRPr lang="uk-UA" sz="1800" i="1" dirty="0">
              <a:solidFill>
                <a:schemeClr val="tx1"/>
              </a:solidFill>
              <a:effectLst/>
              <a:latin typeface="+mn-lt"/>
            </a:endParaRPr>
          </a:p>
        </p:txBody>
      </p:sp>
      <p:sp>
        <p:nvSpPr>
          <p:cNvPr id="3" name="Номер слайда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93E73B5-DF9A-4674-BA48-95406D2D7F43}" type="slidenum">
              <a:rPr lang="uk-UA" altLang="uk-UA">
                <a:solidFill>
                  <a:srgbClr val="EDEDED"/>
                </a:solidFill>
              </a:rPr>
              <a:pPr eaLnBrk="1" hangingPunct="1"/>
              <a:t>4</a:t>
            </a:fld>
            <a:endParaRPr lang="uk-UA" altLang="uk-UA" dirty="0">
              <a:solidFill>
                <a:srgbClr val="EDEDED"/>
              </a:solidFill>
            </a:endParaRPr>
          </a:p>
        </p:txBody>
      </p:sp>
      <p:sp>
        <p:nvSpPr>
          <p:cNvPr id="4" name="Прямоугольник 3"/>
          <p:cNvSpPr/>
          <p:nvPr/>
        </p:nvSpPr>
        <p:spPr>
          <a:xfrm>
            <a:off x="457200" y="1905000"/>
            <a:ext cx="8229600" cy="4770537"/>
          </a:xfrm>
          <a:prstGeom prst="rect">
            <a:avLst/>
          </a:prstGeom>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uk-UA" sz="2400" dirty="0" smtClean="0"/>
          </a:p>
          <a:p>
            <a:pPr algn="just"/>
            <a:endParaRPr lang="uk-UA" sz="2400" dirty="0"/>
          </a:p>
          <a:p>
            <a:pPr algn="just"/>
            <a:endParaRPr lang="uk-UA" sz="2400" dirty="0" smtClean="0"/>
          </a:p>
          <a:p>
            <a:pPr algn="just"/>
            <a:endParaRPr lang="uk-UA" sz="2400" dirty="0"/>
          </a:p>
          <a:p>
            <a:pPr algn="just"/>
            <a:endParaRPr lang="uk-UA" sz="2400" dirty="0" smtClean="0"/>
          </a:p>
          <a:p>
            <a:pPr algn="just"/>
            <a:endParaRPr lang="uk-UA" sz="2400" dirty="0"/>
          </a:p>
          <a:p>
            <a:pPr algn="just"/>
            <a:endParaRPr lang="uk-UA" sz="2400" dirty="0" smtClean="0"/>
          </a:p>
          <a:p>
            <a:pPr algn="just"/>
            <a:endParaRPr lang="uk-UA" sz="2400" dirty="0"/>
          </a:p>
          <a:p>
            <a:pPr algn="just"/>
            <a:endParaRPr lang="uk-UA" sz="1600" dirty="0" smtClean="0"/>
          </a:p>
          <a:p>
            <a:pPr algn="just"/>
            <a:endParaRPr lang="uk-UA" sz="1600" dirty="0"/>
          </a:p>
          <a:p>
            <a:pPr algn="just"/>
            <a:endParaRPr lang="uk-UA" sz="1600" dirty="0" smtClean="0"/>
          </a:p>
          <a:p>
            <a:pPr algn="just"/>
            <a:endParaRPr lang="uk-UA" sz="1600" dirty="0"/>
          </a:p>
          <a:p>
            <a:pPr algn="just"/>
            <a:r>
              <a:rPr lang="uk-UA" sz="1600" dirty="0" smtClean="0"/>
              <a:t>Такі результати пояснюються, зокрема, тим, що доволі високі показники кількості науковців та інженерів супроводжуються у нашій країні надзвичайно низькими показниками залучення фахівців до роботи за спеціальністю.</a:t>
            </a:r>
          </a:p>
        </p:txBody>
      </p:sp>
      <p:pic>
        <p:nvPicPr>
          <p:cNvPr id="6" name="Рисунок 5"/>
          <p:cNvPicPr>
            <a:picLocks noChangeAspect="1"/>
          </p:cNvPicPr>
          <p:nvPr/>
        </p:nvPicPr>
        <p:blipFill>
          <a:blip r:embed="rId3" cstate="print"/>
          <a:stretch>
            <a:fillRect/>
          </a:stretch>
        </p:blipFill>
        <p:spPr>
          <a:xfrm>
            <a:off x="609600" y="1327052"/>
            <a:ext cx="7924800" cy="4464148"/>
          </a:xfrm>
          <a:prstGeom prst="rect">
            <a:avLst/>
          </a:prstGeom>
        </p:spPr>
      </p:pic>
    </p:spTree>
    <p:extLst>
      <p:ext uri="{BB962C8B-B14F-4D97-AF65-F5344CB8AC3E}">
        <p14:creationId xmlns:p14="http://schemas.microsoft.com/office/powerpoint/2010/main" xmlns="" val="1968794339"/>
      </p:ext>
    </p:extLst>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B4B4B"/>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304800"/>
            <a:ext cx="8229600" cy="1066800"/>
          </a:xfrm>
        </p:spPr>
        <p:txBody>
          <a:bodyPr>
            <a:noAutofit/>
          </a:bodyPr>
          <a:lstStyle/>
          <a:p>
            <a:pPr algn="l">
              <a:defRPr/>
            </a:pPr>
            <a:r>
              <a:rPr lang="uk-UA" sz="2000" b="1" dirty="0" smtClean="0">
                <a:solidFill>
                  <a:schemeClr val="tx1"/>
                </a:solidFill>
                <a:latin typeface="+mn-lt"/>
              </a:rPr>
              <a:t>За показником </a:t>
            </a:r>
            <a:r>
              <a:rPr lang="uk-UA" sz="2200" b="1" dirty="0" smtClean="0">
                <a:solidFill>
                  <a:srgbClr val="FFFF00"/>
                </a:solidFill>
                <a:latin typeface="+mn-lt"/>
              </a:rPr>
              <a:t>ВВП НА ДУШУ НАСЕЛЕННЯ</a:t>
            </a:r>
            <a:r>
              <a:rPr lang="uk-UA" sz="2000" b="1" dirty="0" smtClean="0">
                <a:solidFill>
                  <a:schemeClr val="tx1"/>
                </a:solidFill>
                <a:latin typeface="+mn-lt"/>
              </a:rPr>
              <a:t> Україна </a:t>
            </a:r>
            <a:r>
              <a:rPr lang="uk-UA" sz="2000" b="1" dirty="0">
                <a:solidFill>
                  <a:schemeClr val="tx1"/>
                </a:solidFill>
                <a:latin typeface="+mn-lt"/>
              </a:rPr>
              <a:t>2016 року посіла </a:t>
            </a:r>
            <a:r>
              <a:rPr lang="uk-UA" sz="2000" b="1" dirty="0" smtClean="0">
                <a:solidFill>
                  <a:srgbClr val="FFFF00"/>
                </a:solidFill>
                <a:latin typeface="+mn-lt"/>
              </a:rPr>
              <a:t>135-ТЕ МІСЦЕ СЕРЕД 190 КРАЇН</a:t>
            </a:r>
            <a:r>
              <a:rPr lang="uk-UA" sz="2000" b="1" dirty="0" smtClean="0">
                <a:solidFill>
                  <a:schemeClr val="tx1"/>
                </a:solidFill>
                <a:latin typeface="+mn-lt"/>
              </a:rPr>
              <a:t>, </a:t>
            </a:r>
            <a:r>
              <a:rPr lang="uk-UA" sz="2000" b="1" dirty="0">
                <a:solidFill>
                  <a:schemeClr val="tx1"/>
                </a:solidFill>
                <a:latin typeface="+mn-lt"/>
              </a:rPr>
              <a:t>знаходячись у групі </a:t>
            </a:r>
            <a:r>
              <a:rPr lang="uk-UA" sz="2000" b="1" dirty="0" smtClean="0">
                <a:solidFill>
                  <a:schemeClr val="tx1"/>
                </a:solidFill>
                <a:latin typeface="+mn-lt"/>
              </a:rPr>
              <a:t>найбідніших </a:t>
            </a:r>
            <a:r>
              <a:rPr lang="uk-UA" sz="2000" i="1" dirty="0" smtClean="0">
                <a:solidFill>
                  <a:schemeClr val="tx1"/>
                </a:solidFill>
                <a:latin typeface="+mn-lt"/>
              </a:rPr>
              <a:t>(</a:t>
            </a:r>
            <a:r>
              <a:rPr lang="uk-UA" sz="2000" i="1" dirty="0">
                <a:solidFill>
                  <a:schemeClr val="tx1"/>
                </a:solidFill>
                <a:latin typeface="+mn-lt"/>
              </a:rPr>
              <a:t>дані МВФ) </a:t>
            </a:r>
          </a:p>
        </p:txBody>
      </p:sp>
      <p:sp>
        <p:nvSpPr>
          <p:cNvPr id="3" name="Номер слайда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02D125-B1A4-4246-9D60-8862171F831C}" type="slidenum">
              <a:rPr lang="uk-UA" altLang="uk-UA">
                <a:solidFill>
                  <a:srgbClr val="EDEDED"/>
                </a:solidFill>
              </a:rPr>
              <a:pPr eaLnBrk="1" hangingPunct="1"/>
              <a:t>5</a:t>
            </a:fld>
            <a:endParaRPr lang="uk-UA" altLang="uk-UA" dirty="0">
              <a:solidFill>
                <a:srgbClr val="EDEDED"/>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3034602950"/>
              </p:ext>
            </p:extLst>
          </p:nvPr>
        </p:nvGraphicFramePr>
        <p:xfrm>
          <a:off x="609599" y="1523999"/>
          <a:ext cx="8029575" cy="4987926"/>
        </p:xfrm>
        <a:graphic>
          <a:graphicData uri="http://schemas.openxmlformats.org/drawingml/2006/table">
            <a:tbl>
              <a:tblPr firstRow="1" bandRow="1">
                <a:tableStyleId>{21E4AEA4-8DFA-4A89-87EB-49C32662AFE0}</a:tableStyleId>
              </a:tblPr>
              <a:tblGrid>
                <a:gridCol w="3621181">
                  <a:extLst>
                    <a:ext uri="{9D8B030D-6E8A-4147-A177-3AD203B41FA5}">
                      <a16:colId xmlns:a16="http://schemas.microsoft.com/office/drawing/2014/main" xmlns="" val="895621334"/>
                    </a:ext>
                  </a:extLst>
                </a:gridCol>
                <a:gridCol w="2322420">
                  <a:extLst>
                    <a:ext uri="{9D8B030D-6E8A-4147-A177-3AD203B41FA5}">
                      <a16:colId xmlns:a16="http://schemas.microsoft.com/office/drawing/2014/main" xmlns="" val="2660236176"/>
                    </a:ext>
                  </a:extLst>
                </a:gridCol>
                <a:gridCol w="2085974">
                  <a:extLst>
                    <a:ext uri="{9D8B030D-6E8A-4147-A177-3AD203B41FA5}">
                      <a16:colId xmlns:a16="http://schemas.microsoft.com/office/drawing/2014/main" xmlns="" val="2580766165"/>
                    </a:ext>
                  </a:extLst>
                </a:gridCol>
              </a:tblGrid>
              <a:tr h="554214">
                <a:tc>
                  <a:txBody>
                    <a:bodyPr/>
                    <a:lstStyle/>
                    <a:p>
                      <a:pPr algn="ctr">
                        <a:spcBef>
                          <a:spcPts val="1200"/>
                        </a:spcBef>
                      </a:pPr>
                      <a:r>
                        <a:rPr lang="uk-UA" sz="2400" dirty="0" smtClean="0">
                          <a:solidFill>
                            <a:schemeClr val="bg2">
                              <a:lumMod val="75000"/>
                              <a:lumOff val="25000"/>
                            </a:schemeClr>
                          </a:solidFill>
                          <a:effectLst/>
                        </a:rPr>
                        <a:t>КРАЇНА</a:t>
                      </a:r>
                      <a:endParaRPr lang="uk-UA" sz="2400" dirty="0">
                        <a:solidFill>
                          <a:schemeClr val="bg2">
                            <a:lumMod val="75000"/>
                            <a:lumOff val="25000"/>
                          </a:schemeClr>
                        </a:solidFill>
                        <a:effectLst/>
                      </a:endParaRPr>
                    </a:p>
                  </a:txBody>
                  <a:tcPr anchor="ctr"/>
                </a:tc>
                <a:tc>
                  <a:txBody>
                    <a:bodyPr/>
                    <a:lstStyle/>
                    <a:p>
                      <a:pPr algn="ctr">
                        <a:spcBef>
                          <a:spcPts val="1200"/>
                        </a:spcBef>
                      </a:pPr>
                      <a:r>
                        <a:rPr lang="uk-UA" sz="2400" dirty="0" smtClean="0">
                          <a:solidFill>
                            <a:schemeClr val="bg2">
                              <a:lumMod val="75000"/>
                              <a:lumOff val="25000"/>
                            </a:schemeClr>
                          </a:solidFill>
                          <a:effectLst/>
                        </a:rPr>
                        <a:t>НОМІНАЛ (</a:t>
                      </a:r>
                      <a:r>
                        <a:rPr lang="en-US" sz="2400" dirty="0" smtClean="0">
                          <a:solidFill>
                            <a:schemeClr val="bg2">
                              <a:lumMod val="75000"/>
                              <a:lumOff val="25000"/>
                            </a:schemeClr>
                          </a:solidFill>
                          <a:effectLst/>
                        </a:rPr>
                        <a:t>$)</a:t>
                      </a:r>
                      <a:endParaRPr lang="uk-UA" sz="2400" dirty="0">
                        <a:solidFill>
                          <a:schemeClr val="bg2">
                            <a:lumMod val="75000"/>
                            <a:lumOff val="25000"/>
                          </a:schemeClr>
                        </a:solidFill>
                        <a:effectLst/>
                      </a:endParaRPr>
                    </a:p>
                  </a:txBody>
                  <a:tcPr anchor="ctr"/>
                </a:tc>
                <a:tc>
                  <a:txBody>
                    <a:bodyPr/>
                    <a:lstStyle/>
                    <a:p>
                      <a:pPr algn="ctr">
                        <a:spcBef>
                          <a:spcPts val="1200"/>
                        </a:spcBef>
                      </a:pPr>
                      <a:r>
                        <a:rPr lang="uk-UA" sz="2400" dirty="0" smtClean="0">
                          <a:solidFill>
                            <a:schemeClr val="bg2">
                              <a:lumMod val="75000"/>
                              <a:lumOff val="25000"/>
                            </a:schemeClr>
                          </a:solidFill>
                          <a:effectLst/>
                        </a:rPr>
                        <a:t>МІСЦЕ</a:t>
                      </a:r>
                      <a:endParaRPr lang="uk-UA" sz="2400" dirty="0">
                        <a:solidFill>
                          <a:schemeClr val="bg2">
                            <a:lumMod val="75000"/>
                            <a:lumOff val="25000"/>
                          </a:schemeClr>
                        </a:solidFill>
                        <a:effectLst/>
                      </a:endParaRPr>
                    </a:p>
                  </a:txBody>
                  <a:tcPr anchor="ctr"/>
                </a:tc>
                <a:extLst>
                  <a:ext uri="{0D108BD9-81ED-4DB2-BD59-A6C34878D82A}">
                    <a16:rowId xmlns:a16="http://schemas.microsoft.com/office/drawing/2014/main" xmlns="" val="3030753667"/>
                  </a:ext>
                </a:extLst>
              </a:tr>
              <a:tr h="554214">
                <a:tc>
                  <a:txBody>
                    <a:bodyPr/>
                    <a:lstStyle/>
                    <a:p>
                      <a:pPr marL="360000" algn="l">
                        <a:spcBef>
                          <a:spcPts val="0"/>
                        </a:spcBef>
                      </a:pPr>
                      <a:r>
                        <a:rPr lang="uk-UA" sz="2000" b="1" dirty="0" smtClean="0">
                          <a:solidFill>
                            <a:schemeClr val="bg2">
                              <a:lumMod val="75000"/>
                              <a:lumOff val="25000"/>
                            </a:schemeClr>
                          </a:solidFill>
                          <a:effectLst/>
                        </a:rPr>
                        <a:t>США</a:t>
                      </a:r>
                      <a:endParaRPr lang="uk-UA" sz="2000" b="1" dirty="0">
                        <a:solidFill>
                          <a:schemeClr val="bg2">
                            <a:lumMod val="75000"/>
                            <a:lumOff val="25000"/>
                          </a:schemeClr>
                        </a:solidFill>
                        <a:effectLst/>
                      </a:endParaRPr>
                    </a:p>
                  </a:txBody>
                  <a:tcPr anchor="ctr"/>
                </a:tc>
                <a:tc>
                  <a:txBody>
                    <a:bodyPr/>
                    <a:lstStyle/>
                    <a:p>
                      <a:pPr algn="ctr">
                        <a:spcBef>
                          <a:spcPts val="1200"/>
                        </a:spcBef>
                      </a:pPr>
                      <a:r>
                        <a:rPr lang="en-US" sz="2400" b="1" dirty="0" smtClean="0">
                          <a:solidFill>
                            <a:schemeClr val="bg2">
                              <a:lumMod val="75000"/>
                              <a:lumOff val="25000"/>
                            </a:schemeClr>
                          </a:solidFill>
                          <a:effectLst/>
                        </a:rPr>
                        <a:t>59 609</a:t>
                      </a:r>
                      <a:endParaRPr lang="uk-UA" sz="2400" b="1" dirty="0">
                        <a:solidFill>
                          <a:schemeClr val="bg2">
                            <a:lumMod val="75000"/>
                            <a:lumOff val="25000"/>
                          </a:schemeClr>
                        </a:solidFill>
                        <a:effectLst/>
                      </a:endParaRPr>
                    </a:p>
                  </a:txBody>
                  <a:tcPr anchor="ctr"/>
                </a:tc>
                <a:tc>
                  <a:txBody>
                    <a:bodyPr/>
                    <a:lstStyle/>
                    <a:p>
                      <a:pPr algn="ctr">
                        <a:spcBef>
                          <a:spcPts val="1200"/>
                        </a:spcBef>
                      </a:pPr>
                      <a:r>
                        <a:rPr lang="en-US" sz="2400" b="1" dirty="0" smtClean="0">
                          <a:solidFill>
                            <a:schemeClr val="bg2">
                              <a:lumMod val="75000"/>
                              <a:lumOff val="25000"/>
                            </a:schemeClr>
                          </a:solidFill>
                          <a:effectLst/>
                        </a:rPr>
                        <a:t>8</a:t>
                      </a:r>
                      <a:endParaRPr lang="uk-UA" sz="2400" b="1" dirty="0">
                        <a:solidFill>
                          <a:schemeClr val="bg2">
                            <a:lumMod val="75000"/>
                            <a:lumOff val="25000"/>
                          </a:schemeClr>
                        </a:solidFill>
                        <a:effectLst/>
                      </a:endParaRPr>
                    </a:p>
                  </a:txBody>
                  <a:tcPr anchor="ctr"/>
                </a:tc>
                <a:extLst>
                  <a:ext uri="{0D108BD9-81ED-4DB2-BD59-A6C34878D82A}">
                    <a16:rowId xmlns:a16="http://schemas.microsoft.com/office/drawing/2014/main" xmlns="" val="3025511058"/>
                  </a:ext>
                </a:extLst>
              </a:tr>
              <a:tr h="554214">
                <a:tc>
                  <a:txBody>
                    <a:bodyPr/>
                    <a:lstStyle/>
                    <a:p>
                      <a:pPr marL="360000" algn="l">
                        <a:spcBef>
                          <a:spcPts val="0"/>
                        </a:spcBef>
                      </a:pPr>
                      <a:r>
                        <a:rPr lang="uk-UA" sz="2000" b="1" dirty="0" smtClean="0">
                          <a:solidFill>
                            <a:schemeClr val="bg1"/>
                          </a:solidFill>
                          <a:effectLst/>
                        </a:rPr>
                        <a:t>ПОЛЬЩА</a:t>
                      </a:r>
                      <a:endParaRPr lang="uk-UA" sz="2000" b="1" dirty="0">
                        <a:solidFill>
                          <a:schemeClr val="bg1"/>
                        </a:solidFill>
                        <a:effectLst/>
                      </a:endParaRPr>
                    </a:p>
                  </a:txBody>
                  <a:tcPr anchor="ctr"/>
                </a:tc>
                <a:tc>
                  <a:txBody>
                    <a:bodyPr/>
                    <a:lstStyle/>
                    <a:p>
                      <a:pPr algn="ctr">
                        <a:spcBef>
                          <a:spcPts val="1200"/>
                        </a:spcBef>
                      </a:pPr>
                      <a:r>
                        <a:rPr lang="en-US" sz="2400" b="1" dirty="0" smtClean="0">
                          <a:solidFill>
                            <a:schemeClr val="bg1"/>
                          </a:solidFill>
                          <a:effectLst/>
                        </a:rPr>
                        <a:t>12 722</a:t>
                      </a:r>
                      <a:endParaRPr lang="uk-UA" sz="2400" b="1" dirty="0">
                        <a:solidFill>
                          <a:schemeClr val="bg1"/>
                        </a:solidFill>
                        <a:effectLst/>
                      </a:endParaRPr>
                    </a:p>
                  </a:txBody>
                  <a:tcPr anchor="ctr"/>
                </a:tc>
                <a:tc>
                  <a:txBody>
                    <a:bodyPr/>
                    <a:lstStyle/>
                    <a:p>
                      <a:pPr algn="ctr">
                        <a:spcBef>
                          <a:spcPts val="1200"/>
                        </a:spcBef>
                      </a:pPr>
                      <a:r>
                        <a:rPr lang="en-US" sz="2400" b="1" dirty="0" smtClean="0">
                          <a:solidFill>
                            <a:schemeClr val="bg1"/>
                          </a:solidFill>
                          <a:effectLst/>
                        </a:rPr>
                        <a:t>60</a:t>
                      </a:r>
                      <a:endParaRPr lang="uk-UA" sz="2400" b="1" dirty="0">
                        <a:solidFill>
                          <a:schemeClr val="bg1"/>
                        </a:solidFill>
                        <a:effectLst/>
                      </a:endParaRPr>
                    </a:p>
                  </a:txBody>
                  <a:tcPr anchor="ctr"/>
                </a:tc>
                <a:extLst>
                  <a:ext uri="{0D108BD9-81ED-4DB2-BD59-A6C34878D82A}">
                    <a16:rowId xmlns:a16="http://schemas.microsoft.com/office/drawing/2014/main" xmlns="" val="2709288945"/>
                  </a:ext>
                </a:extLst>
              </a:tr>
              <a:tr h="554214">
                <a:tc>
                  <a:txBody>
                    <a:bodyPr/>
                    <a:lstStyle/>
                    <a:p>
                      <a:pPr marL="360000" algn="l">
                        <a:spcBef>
                          <a:spcPts val="0"/>
                        </a:spcBef>
                      </a:pPr>
                      <a:r>
                        <a:rPr lang="uk-UA" sz="2000" b="1" dirty="0" smtClean="0">
                          <a:solidFill>
                            <a:schemeClr val="bg1"/>
                          </a:solidFill>
                          <a:effectLst/>
                        </a:rPr>
                        <a:t>РФ</a:t>
                      </a:r>
                      <a:endParaRPr lang="uk-UA" sz="2000" b="1" dirty="0">
                        <a:solidFill>
                          <a:schemeClr val="bg1"/>
                        </a:solidFill>
                        <a:effectLst/>
                      </a:endParaRPr>
                    </a:p>
                  </a:txBody>
                  <a:tcPr anchor="ctr"/>
                </a:tc>
                <a:tc>
                  <a:txBody>
                    <a:bodyPr/>
                    <a:lstStyle/>
                    <a:p>
                      <a:pPr algn="ctr">
                        <a:spcBef>
                          <a:spcPts val="1200"/>
                        </a:spcBef>
                      </a:pPr>
                      <a:r>
                        <a:rPr lang="en-US" sz="2400" b="1" dirty="0" smtClean="0">
                          <a:solidFill>
                            <a:schemeClr val="bg1"/>
                          </a:solidFill>
                          <a:effectLst/>
                        </a:rPr>
                        <a:t>10 885</a:t>
                      </a:r>
                      <a:endParaRPr lang="uk-UA" sz="2400" b="1" dirty="0">
                        <a:solidFill>
                          <a:schemeClr val="bg1"/>
                        </a:solidFill>
                        <a:effectLst/>
                      </a:endParaRPr>
                    </a:p>
                  </a:txBody>
                  <a:tcPr anchor="ctr"/>
                </a:tc>
                <a:tc>
                  <a:txBody>
                    <a:bodyPr/>
                    <a:lstStyle/>
                    <a:p>
                      <a:pPr algn="ctr">
                        <a:spcBef>
                          <a:spcPts val="1200"/>
                        </a:spcBef>
                      </a:pPr>
                      <a:r>
                        <a:rPr lang="en-US" sz="2400" b="1" dirty="0" smtClean="0">
                          <a:solidFill>
                            <a:schemeClr val="bg1"/>
                          </a:solidFill>
                          <a:effectLst/>
                        </a:rPr>
                        <a:t>64</a:t>
                      </a:r>
                      <a:endParaRPr lang="uk-UA" sz="2400" b="1" dirty="0">
                        <a:solidFill>
                          <a:schemeClr val="bg1"/>
                        </a:solidFill>
                        <a:effectLst/>
                      </a:endParaRPr>
                    </a:p>
                  </a:txBody>
                  <a:tcPr anchor="ctr"/>
                </a:tc>
                <a:extLst>
                  <a:ext uri="{0D108BD9-81ED-4DB2-BD59-A6C34878D82A}">
                    <a16:rowId xmlns:a16="http://schemas.microsoft.com/office/drawing/2014/main" xmlns="" val="2234988672"/>
                  </a:ext>
                </a:extLst>
              </a:tr>
              <a:tr h="554214">
                <a:tc>
                  <a:txBody>
                    <a:bodyPr/>
                    <a:lstStyle/>
                    <a:p>
                      <a:pPr marL="360000" algn="l">
                        <a:spcBef>
                          <a:spcPts val="0"/>
                        </a:spcBef>
                      </a:pPr>
                      <a:r>
                        <a:rPr lang="uk-UA" sz="2000" b="1" dirty="0" smtClean="0">
                          <a:solidFill>
                            <a:schemeClr val="bg1"/>
                          </a:solidFill>
                          <a:effectLst/>
                        </a:rPr>
                        <a:t>ПАПУА НОВА ГВІНЕЯ</a:t>
                      </a:r>
                      <a:endParaRPr lang="uk-UA" sz="2000" b="1" dirty="0">
                        <a:solidFill>
                          <a:schemeClr val="bg1"/>
                        </a:solidFill>
                        <a:effectLst/>
                      </a:endParaRPr>
                    </a:p>
                  </a:txBody>
                  <a:tcPr anchor="ctr"/>
                </a:tc>
                <a:tc>
                  <a:txBody>
                    <a:bodyPr/>
                    <a:lstStyle/>
                    <a:p>
                      <a:pPr algn="ctr">
                        <a:spcBef>
                          <a:spcPts val="1200"/>
                        </a:spcBef>
                      </a:pPr>
                      <a:r>
                        <a:rPr lang="en-US" sz="2400" b="1" dirty="0" smtClean="0">
                          <a:solidFill>
                            <a:schemeClr val="bg1"/>
                          </a:solidFill>
                          <a:effectLst/>
                        </a:rPr>
                        <a:t>2 613</a:t>
                      </a:r>
                      <a:endParaRPr lang="uk-UA" sz="2400" b="1" dirty="0">
                        <a:solidFill>
                          <a:schemeClr val="bg1"/>
                        </a:solidFill>
                        <a:effectLst/>
                      </a:endParaRPr>
                    </a:p>
                  </a:txBody>
                  <a:tcPr anchor="ctr"/>
                </a:tc>
                <a:tc>
                  <a:txBody>
                    <a:bodyPr/>
                    <a:lstStyle/>
                    <a:p>
                      <a:pPr algn="ctr">
                        <a:spcBef>
                          <a:spcPts val="1200"/>
                        </a:spcBef>
                      </a:pPr>
                      <a:r>
                        <a:rPr lang="en-US" sz="2400" b="1" dirty="0" smtClean="0">
                          <a:solidFill>
                            <a:schemeClr val="bg1"/>
                          </a:solidFill>
                          <a:effectLst/>
                        </a:rPr>
                        <a:t>133</a:t>
                      </a:r>
                      <a:endParaRPr lang="uk-UA" sz="2400" b="1" dirty="0">
                        <a:solidFill>
                          <a:schemeClr val="bg1"/>
                        </a:solidFill>
                        <a:effectLst/>
                      </a:endParaRPr>
                    </a:p>
                  </a:txBody>
                  <a:tcPr anchor="ctr"/>
                </a:tc>
                <a:extLst>
                  <a:ext uri="{0D108BD9-81ED-4DB2-BD59-A6C34878D82A}">
                    <a16:rowId xmlns:a16="http://schemas.microsoft.com/office/drawing/2014/main" xmlns="" val="109110932"/>
                  </a:ext>
                </a:extLst>
              </a:tr>
              <a:tr h="554214">
                <a:tc>
                  <a:txBody>
                    <a:bodyPr/>
                    <a:lstStyle/>
                    <a:p>
                      <a:pPr marL="360000" algn="l">
                        <a:spcBef>
                          <a:spcPts val="0"/>
                        </a:spcBef>
                      </a:pPr>
                      <a:r>
                        <a:rPr lang="uk-UA" sz="2000" b="1" dirty="0" smtClean="0">
                          <a:solidFill>
                            <a:schemeClr val="bg1"/>
                          </a:solidFill>
                          <a:effectLst/>
                        </a:rPr>
                        <a:t>В</a:t>
                      </a:r>
                      <a:r>
                        <a:rPr lang="en-US" sz="2000" b="1" dirty="0" smtClean="0">
                          <a:solidFill>
                            <a:schemeClr val="bg1"/>
                          </a:solidFill>
                          <a:effectLst/>
                        </a:rPr>
                        <a:t>’</a:t>
                      </a:r>
                      <a:r>
                        <a:rPr lang="uk-UA" sz="2000" b="1" dirty="0" smtClean="0">
                          <a:solidFill>
                            <a:schemeClr val="bg1"/>
                          </a:solidFill>
                          <a:effectLst/>
                        </a:rPr>
                        <a:t>ЄТНАМ</a:t>
                      </a:r>
                      <a:endParaRPr lang="uk-UA" sz="2000" b="1" dirty="0">
                        <a:solidFill>
                          <a:schemeClr val="bg1"/>
                        </a:solidFill>
                        <a:effectLst/>
                      </a:endParaRPr>
                    </a:p>
                  </a:txBody>
                  <a:tcPr anchor="ctr"/>
                </a:tc>
                <a:tc>
                  <a:txBody>
                    <a:bodyPr/>
                    <a:lstStyle/>
                    <a:p>
                      <a:pPr algn="ctr">
                        <a:spcBef>
                          <a:spcPts val="1200"/>
                        </a:spcBef>
                      </a:pPr>
                      <a:r>
                        <a:rPr lang="en-US" sz="2400" b="1" dirty="0" smtClean="0">
                          <a:solidFill>
                            <a:schemeClr val="bg1"/>
                          </a:solidFill>
                          <a:effectLst/>
                        </a:rPr>
                        <a:t>2 306</a:t>
                      </a:r>
                      <a:endParaRPr lang="uk-UA" sz="2400" b="1" dirty="0">
                        <a:solidFill>
                          <a:schemeClr val="bg1"/>
                        </a:solidFill>
                        <a:effectLst/>
                      </a:endParaRPr>
                    </a:p>
                  </a:txBody>
                  <a:tcPr anchor="ctr"/>
                </a:tc>
                <a:tc>
                  <a:txBody>
                    <a:bodyPr/>
                    <a:lstStyle/>
                    <a:p>
                      <a:pPr algn="ctr">
                        <a:spcBef>
                          <a:spcPts val="1200"/>
                        </a:spcBef>
                      </a:pPr>
                      <a:r>
                        <a:rPr lang="en-US" sz="2400" b="1" dirty="0" smtClean="0">
                          <a:solidFill>
                            <a:schemeClr val="bg1"/>
                          </a:solidFill>
                          <a:effectLst/>
                        </a:rPr>
                        <a:t>134</a:t>
                      </a:r>
                      <a:endParaRPr lang="uk-UA" sz="2400" b="1" dirty="0">
                        <a:solidFill>
                          <a:schemeClr val="bg1"/>
                        </a:solidFill>
                        <a:effectLst/>
                      </a:endParaRPr>
                    </a:p>
                  </a:txBody>
                  <a:tcPr anchor="ctr"/>
                </a:tc>
                <a:extLst>
                  <a:ext uri="{0D108BD9-81ED-4DB2-BD59-A6C34878D82A}">
                    <a16:rowId xmlns:a16="http://schemas.microsoft.com/office/drawing/2014/main" xmlns="" val="4016153988"/>
                  </a:ext>
                </a:extLst>
              </a:tr>
              <a:tr h="554214">
                <a:tc>
                  <a:txBody>
                    <a:bodyPr/>
                    <a:lstStyle/>
                    <a:p>
                      <a:pPr marL="360000" algn="l">
                        <a:spcBef>
                          <a:spcPts val="0"/>
                        </a:spcBef>
                      </a:pPr>
                      <a:r>
                        <a:rPr lang="uk-UA" sz="2800" b="1" dirty="0" smtClean="0">
                          <a:solidFill>
                            <a:srgbClr val="FF0000"/>
                          </a:solidFill>
                          <a:effectLst/>
                        </a:rPr>
                        <a:t>УКРАЇНА</a:t>
                      </a:r>
                      <a:endParaRPr lang="uk-UA" sz="2800" b="1" dirty="0">
                        <a:solidFill>
                          <a:srgbClr val="FF0000"/>
                        </a:solidFill>
                        <a:effectLst/>
                      </a:endParaRPr>
                    </a:p>
                  </a:txBody>
                  <a:tcPr anchor="ctr"/>
                </a:tc>
                <a:tc>
                  <a:txBody>
                    <a:bodyPr/>
                    <a:lstStyle/>
                    <a:p>
                      <a:pPr algn="ctr">
                        <a:spcBef>
                          <a:spcPts val="1200"/>
                        </a:spcBef>
                      </a:pPr>
                      <a:r>
                        <a:rPr lang="en-US" sz="2400" b="1" dirty="0" smtClean="0">
                          <a:solidFill>
                            <a:srgbClr val="FF0000"/>
                          </a:solidFill>
                          <a:effectLst/>
                        </a:rPr>
                        <a:t>2 262</a:t>
                      </a:r>
                      <a:endParaRPr lang="uk-UA" sz="2400" b="1" dirty="0">
                        <a:solidFill>
                          <a:srgbClr val="FF0000"/>
                        </a:solidFill>
                        <a:effectLst/>
                      </a:endParaRPr>
                    </a:p>
                  </a:txBody>
                  <a:tcPr anchor="ctr"/>
                </a:tc>
                <a:tc>
                  <a:txBody>
                    <a:bodyPr/>
                    <a:lstStyle/>
                    <a:p>
                      <a:pPr algn="ctr">
                        <a:spcBef>
                          <a:spcPts val="1200"/>
                        </a:spcBef>
                      </a:pPr>
                      <a:r>
                        <a:rPr lang="en-US" sz="2400" b="1" dirty="0" smtClean="0">
                          <a:solidFill>
                            <a:srgbClr val="FF0000"/>
                          </a:solidFill>
                          <a:effectLst/>
                        </a:rPr>
                        <a:t>135</a:t>
                      </a:r>
                      <a:endParaRPr lang="uk-UA" sz="2400" b="1" dirty="0">
                        <a:solidFill>
                          <a:srgbClr val="FF0000"/>
                        </a:solidFill>
                        <a:effectLst/>
                      </a:endParaRPr>
                    </a:p>
                  </a:txBody>
                  <a:tcPr anchor="ctr"/>
                </a:tc>
                <a:extLst>
                  <a:ext uri="{0D108BD9-81ED-4DB2-BD59-A6C34878D82A}">
                    <a16:rowId xmlns:a16="http://schemas.microsoft.com/office/drawing/2014/main" xmlns="" val="2851430797"/>
                  </a:ext>
                </a:extLst>
              </a:tr>
              <a:tr h="554214">
                <a:tc>
                  <a:txBody>
                    <a:bodyPr/>
                    <a:lstStyle/>
                    <a:p>
                      <a:pPr marL="360000" algn="l">
                        <a:spcBef>
                          <a:spcPts val="0"/>
                        </a:spcBef>
                      </a:pPr>
                      <a:r>
                        <a:rPr lang="uk-UA" sz="2000" b="1" dirty="0" smtClean="0">
                          <a:solidFill>
                            <a:schemeClr val="bg1"/>
                          </a:solidFill>
                          <a:effectLst/>
                        </a:rPr>
                        <a:t>СХІДНИЙ ТИМОР</a:t>
                      </a:r>
                      <a:endParaRPr lang="uk-UA" sz="2000" b="1" dirty="0">
                        <a:solidFill>
                          <a:schemeClr val="bg1"/>
                        </a:solidFill>
                        <a:effectLst/>
                      </a:endParaRPr>
                    </a:p>
                  </a:txBody>
                  <a:tcPr anchor="ctr"/>
                </a:tc>
                <a:tc>
                  <a:txBody>
                    <a:bodyPr/>
                    <a:lstStyle/>
                    <a:p>
                      <a:pPr algn="ctr">
                        <a:spcBef>
                          <a:spcPts val="1200"/>
                        </a:spcBef>
                      </a:pPr>
                      <a:r>
                        <a:rPr lang="en-US" sz="2400" b="1" dirty="0" smtClean="0">
                          <a:solidFill>
                            <a:schemeClr val="bg1"/>
                          </a:solidFill>
                          <a:effectLst/>
                        </a:rPr>
                        <a:t>2 254</a:t>
                      </a:r>
                      <a:endParaRPr lang="uk-UA" sz="2400" b="1" dirty="0">
                        <a:solidFill>
                          <a:schemeClr val="bg1"/>
                        </a:solidFill>
                        <a:effectLst/>
                      </a:endParaRPr>
                    </a:p>
                  </a:txBody>
                  <a:tcPr anchor="ctr"/>
                </a:tc>
                <a:tc>
                  <a:txBody>
                    <a:bodyPr/>
                    <a:lstStyle/>
                    <a:p>
                      <a:pPr algn="ctr">
                        <a:spcBef>
                          <a:spcPts val="1200"/>
                        </a:spcBef>
                      </a:pPr>
                      <a:r>
                        <a:rPr lang="en-US" sz="2400" b="1" dirty="0" smtClean="0">
                          <a:solidFill>
                            <a:schemeClr val="bg1"/>
                          </a:solidFill>
                          <a:effectLst/>
                        </a:rPr>
                        <a:t>136</a:t>
                      </a:r>
                      <a:endParaRPr lang="uk-UA" sz="2400" b="1" dirty="0">
                        <a:solidFill>
                          <a:schemeClr val="bg1"/>
                        </a:solidFill>
                        <a:effectLst/>
                      </a:endParaRPr>
                    </a:p>
                  </a:txBody>
                  <a:tcPr anchor="ctr"/>
                </a:tc>
                <a:extLst>
                  <a:ext uri="{0D108BD9-81ED-4DB2-BD59-A6C34878D82A}">
                    <a16:rowId xmlns:a16="http://schemas.microsoft.com/office/drawing/2014/main" xmlns="" val="1844370718"/>
                  </a:ext>
                </a:extLst>
              </a:tr>
              <a:tr h="554214">
                <a:tc>
                  <a:txBody>
                    <a:bodyPr/>
                    <a:lstStyle/>
                    <a:p>
                      <a:pPr marL="360000" algn="l">
                        <a:spcBef>
                          <a:spcPts val="0"/>
                        </a:spcBef>
                      </a:pPr>
                      <a:r>
                        <a:rPr lang="uk-UA" sz="2000" b="1" dirty="0" smtClean="0">
                          <a:solidFill>
                            <a:schemeClr val="bg1"/>
                          </a:solidFill>
                          <a:effectLst/>
                        </a:rPr>
                        <a:t>НІКАРАГУА</a:t>
                      </a:r>
                      <a:endParaRPr lang="uk-UA" sz="2000" b="1" dirty="0">
                        <a:solidFill>
                          <a:schemeClr val="bg1"/>
                        </a:solidFill>
                        <a:effectLst/>
                      </a:endParaRPr>
                    </a:p>
                  </a:txBody>
                  <a:tcPr anchor="ctr"/>
                </a:tc>
                <a:tc>
                  <a:txBody>
                    <a:bodyPr/>
                    <a:lstStyle/>
                    <a:p>
                      <a:pPr algn="ctr">
                        <a:spcBef>
                          <a:spcPts val="1200"/>
                        </a:spcBef>
                      </a:pPr>
                      <a:r>
                        <a:rPr lang="en-US" sz="2400" b="1" dirty="0" smtClean="0">
                          <a:solidFill>
                            <a:schemeClr val="bg1"/>
                          </a:solidFill>
                          <a:effectLst/>
                        </a:rPr>
                        <a:t>2 208</a:t>
                      </a:r>
                      <a:endParaRPr lang="uk-UA" sz="2400" b="1" dirty="0">
                        <a:solidFill>
                          <a:schemeClr val="bg1"/>
                        </a:solidFill>
                        <a:effectLst/>
                      </a:endParaRPr>
                    </a:p>
                  </a:txBody>
                  <a:tcPr anchor="ctr"/>
                </a:tc>
                <a:tc>
                  <a:txBody>
                    <a:bodyPr/>
                    <a:lstStyle/>
                    <a:p>
                      <a:pPr algn="ctr">
                        <a:spcBef>
                          <a:spcPts val="1200"/>
                        </a:spcBef>
                      </a:pPr>
                      <a:r>
                        <a:rPr lang="en-US" sz="2400" b="1" dirty="0" smtClean="0">
                          <a:solidFill>
                            <a:schemeClr val="bg1"/>
                          </a:solidFill>
                          <a:effectLst/>
                        </a:rPr>
                        <a:t>137</a:t>
                      </a:r>
                      <a:endParaRPr lang="uk-UA" sz="2400" b="1" dirty="0">
                        <a:solidFill>
                          <a:schemeClr val="bg1"/>
                        </a:solidFill>
                        <a:effectLst/>
                      </a:endParaRPr>
                    </a:p>
                  </a:txBody>
                  <a:tcPr anchor="ctr"/>
                </a:tc>
                <a:extLst>
                  <a:ext uri="{0D108BD9-81ED-4DB2-BD59-A6C34878D82A}">
                    <a16:rowId xmlns:a16="http://schemas.microsoft.com/office/drawing/2014/main" xmlns="" val="3148563422"/>
                  </a:ext>
                </a:extLst>
              </a:tr>
            </a:tbl>
          </a:graphicData>
        </a:graphic>
      </p:graphicFrame>
    </p:spTree>
    <p:extLst>
      <p:ext uri="{BB962C8B-B14F-4D97-AF65-F5344CB8AC3E}">
        <p14:creationId xmlns:p14="http://schemas.microsoft.com/office/powerpoint/2010/main" xmlns="" val="30511832"/>
      </p:ext>
    </p:extLst>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B4B4B"/>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4271" y="457200"/>
            <a:ext cx="8229600" cy="762000"/>
          </a:xfrm>
        </p:spPr>
        <p:txBody>
          <a:bodyPr>
            <a:noAutofit/>
          </a:bodyPr>
          <a:lstStyle/>
          <a:p>
            <a:pPr algn="l" eaLnBrk="1" hangingPunct="1">
              <a:defRPr/>
            </a:pPr>
            <a:r>
              <a:rPr lang="uk-UA" sz="2000" dirty="0">
                <a:latin typeface="+mn-lt"/>
              </a:rPr>
              <a:t/>
            </a:r>
            <a:br>
              <a:rPr lang="uk-UA" sz="2000" dirty="0">
                <a:latin typeface="+mn-lt"/>
              </a:rPr>
            </a:br>
            <a:r>
              <a:rPr lang="uk-UA" sz="2000" dirty="0" smtClean="0">
                <a:latin typeface="+mn-lt"/>
              </a:rPr>
              <a:t/>
            </a:r>
            <a:br>
              <a:rPr lang="uk-UA" sz="2000" dirty="0" smtClean="0">
                <a:latin typeface="+mn-lt"/>
              </a:rPr>
            </a:br>
            <a:r>
              <a:rPr lang="uk-UA" sz="2000" dirty="0">
                <a:latin typeface="+mn-lt"/>
              </a:rPr>
              <a:t/>
            </a:r>
            <a:br>
              <a:rPr lang="uk-UA" sz="2000" dirty="0">
                <a:latin typeface="+mn-lt"/>
              </a:rPr>
            </a:br>
            <a:r>
              <a:rPr lang="uk-UA" sz="2400" b="1" dirty="0" smtClean="0">
                <a:solidFill>
                  <a:schemeClr val="tx1"/>
                </a:solidFill>
                <a:effectLst/>
                <a:latin typeface="+mn-lt"/>
              </a:rPr>
              <a:t>КОРЕЛЯЦІЯ ЛЮДСЬКОГО КАПІТАЛУ</a:t>
            </a:r>
            <a:br>
              <a:rPr lang="uk-UA" sz="2400" b="1" dirty="0" smtClean="0">
                <a:solidFill>
                  <a:schemeClr val="tx1"/>
                </a:solidFill>
                <a:effectLst/>
                <a:latin typeface="+mn-lt"/>
              </a:rPr>
            </a:br>
            <a:r>
              <a:rPr lang="uk-UA" sz="2400" b="1" dirty="0" smtClean="0">
                <a:solidFill>
                  <a:schemeClr val="tx1"/>
                </a:solidFill>
                <a:effectLst/>
                <a:latin typeface="+mn-lt"/>
              </a:rPr>
              <a:t>І ЕКОНОМІЧНОГО РОЗВИТКУ</a:t>
            </a:r>
            <a:endParaRPr lang="uk-UA" sz="2400" b="1" dirty="0">
              <a:solidFill>
                <a:schemeClr val="tx1"/>
              </a:solidFill>
              <a:latin typeface="+mn-lt"/>
            </a:endParaRPr>
          </a:p>
        </p:txBody>
      </p:sp>
      <p:sp>
        <p:nvSpPr>
          <p:cNvPr id="3" name="Номер слайда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65926C8-BAF1-4FB0-8FE7-0137F6EC3AD3}" type="slidenum">
              <a:rPr lang="uk-UA" altLang="uk-UA">
                <a:solidFill>
                  <a:srgbClr val="EDEDED"/>
                </a:solidFill>
              </a:rPr>
              <a:pPr eaLnBrk="1" hangingPunct="1"/>
              <a:t>6</a:t>
            </a:fld>
            <a:endParaRPr lang="uk-UA" altLang="uk-UA" dirty="0">
              <a:solidFill>
                <a:srgbClr val="EDEDED"/>
              </a:solidFill>
            </a:endParaRPr>
          </a:p>
        </p:txBody>
      </p:sp>
      <p:sp>
        <p:nvSpPr>
          <p:cNvPr id="38916" name="Прямоугольник 3"/>
          <p:cNvSpPr>
            <a:spLocks noChangeArrowheads="1"/>
          </p:cNvSpPr>
          <p:nvPr/>
        </p:nvSpPr>
        <p:spPr bwMode="auto">
          <a:xfrm>
            <a:off x="473075" y="1600200"/>
            <a:ext cx="8229600" cy="4832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Arial" panose="020B0604020202020204" pitchFamily="34" charset="0"/>
              </a:defRPr>
            </a:lvl1pPr>
            <a:lvl2pPr marL="742950" indent="-285750" eaLnBrk="0" hangingPunct="0">
              <a:spcBef>
                <a:spcPts val="400"/>
              </a:spcBef>
              <a:buClr>
                <a:schemeClr val="accent2"/>
              </a:buClr>
              <a:buSzPct val="90000"/>
              <a:buChar char="•"/>
              <a:defRPr sz="2600">
                <a:solidFill>
                  <a:schemeClr val="tx1"/>
                </a:solidFill>
                <a:latin typeface="Arial" panose="020B0604020202020204" pitchFamily="34" charset="0"/>
              </a:defRPr>
            </a:lvl2pPr>
            <a:lvl3pPr marL="1143000" indent="-228600" eaLnBrk="0" hangingPunct="0">
              <a:spcBef>
                <a:spcPts val="400"/>
              </a:spcBef>
              <a:buClr>
                <a:srgbClr val="D2DA7A"/>
              </a:buClr>
              <a:buSzPct val="100000"/>
              <a:buFont typeface="Wingdings 2" panose="05020102010507070707" pitchFamily="18" charset="2"/>
              <a:buChar char=""/>
              <a:defRPr sz="2300">
                <a:solidFill>
                  <a:schemeClr val="tx1"/>
                </a:solidFill>
                <a:latin typeface="Arial" panose="020B0604020202020204" pitchFamily="34" charset="0"/>
              </a:defRPr>
            </a:lvl3pPr>
            <a:lvl4pPr marL="1600200" indent="-228600" eaLnBrk="0" hangingPunct="0">
              <a:spcBef>
                <a:spcPts val="400"/>
              </a:spcBef>
              <a:buClr>
                <a:srgbClr val="D2DA7A"/>
              </a:buClr>
              <a:buSzPct val="10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ts val="400"/>
              </a:spcBef>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5pPr>
            <a:lvl6pPr marL="25146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6pPr>
            <a:lvl7pPr marL="29718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7pPr>
            <a:lvl8pPr marL="34290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8pPr>
            <a:lvl9pPr marL="38862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9pPr>
          </a:lstStyle>
          <a:p>
            <a:pPr eaLnBrk="1" hangingPunct="1">
              <a:spcBef>
                <a:spcPts val="1200"/>
              </a:spcBef>
              <a:spcAft>
                <a:spcPts val="0"/>
              </a:spcAft>
              <a:buClrTx/>
              <a:buSzTx/>
              <a:buFontTx/>
              <a:buNone/>
            </a:pPr>
            <a:r>
              <a:rPr lang="uk-UA" sz="2400" dirty="0" smtClean="0"/>
              <a:t>Людський капітал і система освіти як ключовий чинник його збереження та розвитку повинні стати рушієм позитивних змін у соціально-економічній сфері.</a:t>
            </a:r>
          </a:p>
          <a:p>
            <a:pPr eaLnBrk="1" hangingPunct="1">
              <a:spcBef>
                <a:spcPts val="1200"/>
              </a:spcBef>
              <a:spcAft>
                <a:spcPts val="0"/>
              </a:spcAft>
              <a:buClrTx/>
              <a:buSzTx/>
              <a:buNone/>
            </a:pPr>
            <a:r>
              <a:rPr lang="uk-UA" altLang="uk-UA" sz="2400" dirty="0" smtClean="0"/>
              <a:t>Відповідність зростання </a:t>
            </a:r>
            <a:r>
              <a:rPr lang="uk-UA" altLang="uk-UA" sz="2400" dirty="0" smtClean="0"/>
              <a:t>економічних досягнень держави показникам розвитку людського капіталу є необхідною вимогою для успішного майбутнього нашої країни.</a:t>
            </a:r>
          </a:p>
          <a:p>
            <a:pPr eaLnBrk="1" hangingPunct="1">
              <a:spcBef>
                <a:spcPts val="1200"/>
              </a:spcBef>
              <a:spcAft>
                <a:spcPts val="0"/>
              </a:spcAft>
              <a:buClrTx/>
              <a:buSzTx/>
              <a:buFontTx/>
              <a:buNone/>
            </a:pPr>
            <a:r>
              <a:rPr lang="uk-UA" altLang="uk-UA" sz="2400" dirty="0" smtClean="0"/>
              <a:t>Вітчизняна освіта має зберегти усі свої досягнення й напрацювання, а реформування цієї сфери повинне бути чітко продуманим, економічно і соціально обґрунтованим – виходячи з принципу </a:t>
            </a:r>
            <a:r>
              <a:rPr lang="uk-UA" altLang="uk-UA" sz="2400" i="1" dirty="0" smtClean="0"/>
              <a:t>«не нашкодь» </a:t>
            </a:r>
            <a:r>
              <a:rPr lang="uk-UA" altLang="uk-UA" sz="2400" dirty="0" smtClean="0"/>
              <a:t>–</a:t>
            </a:r>
            <a:r>
              <a:rPr lang="uk-UA" altLang="uk-UA" sz="2400" i="1" dirty="0" smtClean="0"/>
              <a:t> </a:t>
            </a:r>
            <a:r>
              <a:rPr lang="uk-UA" altLang="uk-UA" sz="2400" dirty="0" smtClean="0"/>
              <a:t>та спиратися на підтримку освітян і громадськості.</a:t>
            </a:r>
            <a:endParaRPr lang="uk-UA" altLang="uk-UA" sz="2400" dirty="0"/>
          </a:p>
        </p:txBody>
      </p:sp>
    </p:spTree>
    <p:extLst>
      <p:ext uri="{BB962C8B-B14F-4D97-AF65-F5344CB8AC3E}">
        <p14:creationId xmlns:p14="http://schemas.microsoft.com/office/powerpoint/2010/main" xmlns="" val="1701505407"/>
      </p:ext>
    </p:extLst>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B4B4B"/>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449" y="609600"/>
            <a:ext cx="8229600" cy="685800"/>
          </a:xfrm>
        </p:spPr>
        <p:txBody>
          <a:bodyPr>
            <a:noAutofit/>
          </a:bodyPr>
          <a:lstStyle/>
          <a:p>
            <a:pPr algn="l" eaLnBrk="1" hangingPunct="1">
              <a:defRPr/>
            </a:pPr>
            <a:r>
              <a:rPr lang="uk-UA" sz="2000" dirty="0">
                <a:latin typeface="+mn-lt"/>
              </a:rPr>
              <a:t/>
            </a:r>
            <a:br>
              <a:rPr lang="uk-UA" sz="2000" dirty="0">
                <a:latin typeface="+mn-lt"/>
              </a:rPr>
            </a:br>
            <a:r>
              <a:rPr lang="uk-UA" sz="2000" dirty="0" smtClean="0">
                <a:latin typeface="+mn-lt"/>
              </a:rPr>
              <a:t/>
            </a:r>
            <a:br>
              <a:rPr lang="uk-UA" sz="2000" dirty="0" smtClean="0">
                <a:latin typeface="+mn-lt"/>
              </a:rPr>
            </a:br>
            <a:r>
              <a:rPr lang="uk-UA" sz="2000" dirty="0">
                <a:latin typeface="+mn-lt"/>
              </a:rPr>
              <a:t/>
            </a:r>
            <a:br>
              <a:rPr lang="uk-UA" sz="2000" dirty="0">
                <a:latin typeface="+mn-lt"/>
              </a:rPr>
            </a:br>
            <a:r>
              <a:rPr lang="uk-UA" sz="2000" b="1" dirty="0" smtClean="0">
                <a:solidFill>
                  <a:schemeClr val="tx1"/>
                </a:solidFill>
                <a:effectLst/>
                <a:latin typeface="+mn-lt"/>
              </a:rPr>
              <a:t>ПРІОРИТЕТНІ НАПРЯМИ РОЗВИТКУ ОСВІТИ В КОНТЕКСТІ ЗОВНІШНІХ ЗАГРОЗ ТА НЕОБХІДНОСТІ ЗМІЦНЕННЯ НАЦІОНАЛЬНОЇ БЕЗПЕКИ</a:t>
            </a:r>
            <a:endParaRPr lang="uk-UA" sz="2000" dirty="0">
              <a:solidFill>
                <a:schemeClr val="tx1"/>
              </a:solidFill>
              <a:latin typeface="+mn-lt"/>
            </a:endParaRPr>
          </a:p>
        </p:txBody>
      </p:sp>
      <p:sp>
        <p:nvSpPr>
          <p:cNvPr id="3" name="Номер слайда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D79C3B0-D146-4C16-925A-91179FB96692}" type="slidenum">
              <a:rPr lang="uk-UA" altLang="uk-UA">
                <a:solidFill>
                  <a:srgbClr val="EDEDED"/>
                </a:solidFill>
              </a:rPr>
              <a:pPr eaLnBrk="1" hangingPunct="1"/>
              <a:t>7</a:t>
            </a:fld>
            <a:endParaRPr lang="uk-UA" altLang="uk-UA" dirty="0">
              <a:solidFill>
                <a:srgbClr val="EDEDED"/>
              </a:solidFill>
            </a:endParaRPr>
          </a:p>
        </p:txBody>
      </p:sp>
      <p:sp>
        <p:nvSpPr>
          <p:cNvPr id="39940" name="Прямоугольник 3"/>
          <p:cNvSpPr>
            <a:spLocks noChangeArrowheads="1"/>
          </p:cNvSpPr>
          <p:nvPr/>
        </p:nvSpPr>
        <p:spPr bwMode="auto">
          <a:xfrm>
            <a:off x="473075" y="1600200"/>
            <a:ext cx="8229600" cy="5370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Arial" panose="020B0604020202020204" pitchFamily="34" charset="0"/>
              </a:defRPr>
            </a:lvl1pPr>
            <a:lvl2pPr marL="742950" indent="-285750" eaLnBrk="0" hangingPunct="0">
              <a:spcBef>
                <a:spcPts val="400"/>
              </a:spcBef>
              <a:buClr>
                <a:schemeClr val="accent2"/>
              </a:buClr>
              <a:buSzPct val="90000"/>
              <a:buChar char="•"/>
              <a:defRPr sz="2600">
                <a:solidFill>
                  <a:schemeClr val="tx1"/>
                </a:solidFill>
                <a:latin typeface="Arial" panose="020B0604020202020204" pitchFamily="34" charset="0"/>
              </a:defRPr>
            </a:lvl2pPr>
            <a:lvl3pPr marL="1143000" indent="-228600" eaLnBrk="0" hangingPunct="0">
              <a:spcBef>
                <a:spcPts val="400"/>
              </a:spcBef>
              <a:buClr>
                <a:srgbClr val="D2DA7A"/>
              </a:buClr>
              <a:buSzPct val="100000"/>
              <a:buFont typeface="Wingdings 2" panose="05020102010507070707" pitchFamily="18" charset="2"/>
              <a:buChar char=""/>
              <a:defRPr sz="2300">
                <a:solidFill>
                  <a:schemeClr val="tx1"/>
                </a:solidFill>
                <a:latin typeface="Arial" panose="020B0604020202020204" pitchFamily="34" charset="0"/>
              </a:defRPr>
            </a:lvl3pPr>
            <a:lvl4pPr marL="1600200" indent="-228600" eaLnBrk="0" hangingPunct="0">
              <a:spcBef>
                <a:spcPts val="400"/>
              </a:spcBef>
              <a:buClr>
                <a:srgbClr val="D2DA7A"/>
              </a:buClr>
              <a:buSzPct val="10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ts val="400"/>
              </a:spcBef>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5pPr>
            <a:lvl6pPr marL="25146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6pPr>
            <a:lvl7pPr marL="29718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7pPr>
            <a:lvl8pPr marL="34290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8pPr>
            <a:lvl9pPr marL="38862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9pPr>
          </a:lstStyle>
          <a:p>
            <a:pPr marL="285750" indent="-285750" eaLnBrk="1" hangingPunct="1">
              <a:buClrTx/>
              <a:buSzTx/>
              <a:buFont typeface="Wingdings" panose="05000000000000000000" pitchFamily="2" charset="2"/>
              <a:buChar char="Ø"/>
            </a:pPr>
            <a:r>
              <a:rPr lang="uk-UA" altLang="uk-UA" sz="1800" b="1" dirty="0" smtClean="0"/>
              <a:t>Економічне зростання залежить від конкурентоспроможності на світовому ринку товарів і послуг, який вимагає як дедалі вищої кваліфікації, так і дедалі вищої здатності працівників швидко опановувати нові знання, уміння та навички, пристосовуючись до динамічного розвитку економіки та новітніх технологічних змін. Те саме стосується і оборони держави.</a:t>
            </a:r>
          </a:p>
          <a:p>
            <a:pPr marL="285750" indent="-285750" eaLnBrk="1" hangingPunct="1">
              <a:buClrTx/>
              <a:buSzTx/>
              <a:buFont typeface="Wingdings" panose="05000000000000000000" pitchFamily="2" charset="2"/>
              <a:buChar char="Ø"/>
            </a:pPr>
            <a:r>
              <a:rPr lang="uk-UA" altLang="uk-UA" sz="1800" b="1" dirty="0" smtClean="0"/>
              <a:t>Проникнення інформаційних технологій та нових медіа в економіку, соціальне життя та оборонну сферу зумовлює важливість комп’ютерної грамотності та медіаосвіти як складових навчальних програм.</a:t>
            </a:r>
          </a:p>
          <a:p>
            <a:pPr marL="285750" indent="-285750" eaLnBrk="1" hangingPunct="1">
              <a:buClrTx/>
              <a:buSzTx/>
              <a:buFont typeface="Wingdings" panose="05000000000000000000" pitchFamily="2" charset="2"/>
              <a:buChar char="Ø"/>
            </a:pPr>
            <a:r>
              <a:rPr lang="uk-UA" altLang="uk-UA" sz="1800" b="1" dirty="0" smtClean="0"/>
              <a:t>Підвищення значення володіння іноземними мовами та розуміння подій у світі.</a:t>
            </a:r>
          </a:p>
          <a:p>
            <a:pPr marL="285750" indent="-285750" eaLnBrk="1" hangingPunct="1">
              <a:buClrTx/>
              <a:buSzTx/>
              <a:buFont typeface="Wingdings" panose="05000000000000000000" pitchFamily="2" charset="2"/>
              <a:buChar char="Ø"/>
            </a:pPr>
            <a:r>
              <a:rPr lang="uk-UA" altLang="uk-UA" sz="1800" b="1" dirty="0" smtClean="0"/>
              <a:t>Необхідність європейської та євроатлантичної інтеграції, включно з оборонними та політичними аспектами.</a:t>
            </a:r>
          </a:p>
          <a:p>
            <a:pPr marL="285750" indent="-285750" eaLnBrk="1" hangingPunct="1">
              <a:buClrTx/>
              <a:buSzTx/>
              <a:buFont typeface="Wingdings" panose="05000000000000000000" pitchFamily="2" charset="2"/>
              <a:buChar char="Ø"/>
            </a:pPr>
            <a:r>
              <a:rPr lang="uk-UA" altLang="uk-UA" sz="1800" b="1" dirty="0" smtClean="0"/>
              <a:t>Єдине розуміння національних цінностей здатне забезпечити належний рівень суспільної єдності та національної консолідації </a:t>
            </a:r>
            <a:r>
              <a:rPr lang="uk-UA" altLang="uk-UA" sz="1800" b="1" dirty="0" smtClean="0"/>
              <a:t>за </a:t>
            </a:r>
            <a:r>
              <a:rPr lang="uk-UA" altLang="uk-UA" sz="1800" b="1" dirty="0" smtClean="0"/>
              <a:t>умови  відсутності значної соціальної нерівності і, як наслідок, нерівності у доступі до якісної освіти.</a:t>
            </a:r>
          </a:p>
          <a:p>
            <a:pPr eaLnBrk="1" hangingPunct="1">
              <a:buClrTx/>
              <a:buSzTx/>
              <a:buFontTx/>
              <a:buNone/>
            </a:pPr>
            <a:r>
              <a:rPr lang="uk-UA" altLang="uk-UA" sz="1900" b="1" dirty="0" smtClean="0"/>
              <a:t> </a:t>
            </a:r>
            <a:endParaRPr lang="uk-UA" altLang="uk-UA" sz="1900" b="1" dirty="0"/>
          </a:p>
        </p:txBody>
      </p:sp>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B4B4B"/>
        </a:solidFill>
        <a:effectLst/>
      </p:bgPr>
    </p:bg>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722375" y="480189"/>
            <a:ext cx="7916799" cy="815212"/>
          </a:xfrm>
        </p:spPr>
        <p:txBody>
          <a:bodyPr>
            <a:noAutofit/>
          </a:bodyPr>
          <a:lstStyle/>
          <a:p>
            <a:pPr algn="l"/>
            <a:r>
              <a:rPr lang="en-US" sz="2000" dirty="0">
                <a:latin typeface="+mn-lt"/>
              </a:rPr>
              <a:t/>
            </a:r>
            <a:br>
              <a:rPr lang="en-US" sz="2000" dirty="0">
                <a:latin typeface="+mn-lt"/>
              </a:rPr>
            </a:br>
            <a:r>
              <a:rPr lang="ru-RU" sz="2000" dirty="0">
                <a:solidFill>
                  <a:schemeClr val="tx1"/>
                </a:solidFill>
                <a:effectLst/>
                <a:latin typeface="+mn-lt"/>
              </a:rPr>
              <a:t>ЗАГОСТРЕННЯ КОНКУРЕНТНОЇ БОРОТЬБИ ЗА УКРАЇНСЬКОГО СТУДЕНТА З БОКУ ВНЗ ЗАРУБІЖНИХ КРАЇН</a:t>
            </a:r>
            <a:endParaRPr lang="uk-UA" sz="2000" b="0" i="1" dirty="0">
              <a:latin typeface="+mn-lt"/>
            </a:endParaRPr>
          </a:p>
        </p:txBody>
      </p:sp>
      <p:sp>
        <p:nvSpPr>
          <p:cNvPr id="10" name="Текст 9"/>
          <p:cNvSpPr>
            <a:spLocks noGrp="1"/>
          </p:cNvSpPr>
          <p:nvPr>
            <p:ph type="body" idx="1"/>
          </p:nvPr>
        </p:nvSpPr>
        <p:spPr>
          <a:xfrm>
            <a:off x="722312" y="5486400"/>
            <a:ext cx="7772463" cy="1027114"/>
          </a:xfrm>
        </p:spPr>
        <p:txBody>
          <a:bodyPr/>
          <a:lstStyle/>
          <a:p>
            <a:pPr algn="just"/>
            <a:r>
              <a:rPr lang="uk-UA" dirty="0"/>
              <a:t>У минулому </a:t>
            </a:r>
            <a:r>
              <a:rPr lang="uk-UA" dirty="0" smtClean="0"/>
              <a:t>навчальному </a:t>
            </a:r>
            <a:r>
              <a:rPr lang="uk-UA" dirty="0"/>
              <a:t>році вищу освіту за кордоном здобувало щонайменше 68 тис. громадян України</a:t>
            </a:r>
            <a:r>
              <a:rPr lang="uk-UA" dirty="0" smtClean="0"/>
              <a:t>. За два </a:t>
            </a:r>
            <a:r>
              <a:rPr lang="uk-UA" dirty="0"/>
              <a:t>останні </a:t>
            </a:r>
            <a:r>
              <a:rPr lang="uk-UA" dirty="0" smtClean="0"/>
              <a:t>роки </a:t>
            </a:r>
            <a:r>
              <a:rPr lang="uk-UA" dirty="0"/>
              <a:t>приріст становить майже 29 </a:t>
            </a:r>
            <a:r>
              <a:rPr lang="uk-UA" dirty="0" smtClean="0"/>
              <a:t>%.</a:t>
            </a:r>
            <a:endParaRPr lang="uk-UA" dirty="0"/>
          </a:p>
        </p:txBody>
      </p:sp>
      <p:sp>
        <p:nvSpPr>
          <p:cNvPr id="5" name="Номер слайда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A80A813-68F4-4AA4-A0D6-167967FB8E9C}" type="slidenum">
              <a:rPr lang="uk-UA" altLang="uk-UA">
                <a:solidFill>
                  <a:srgbClr val="EDEDED"/>
                </a:solidFill>
              </a:rPr>
              <a:pPr eaLnBrk="1" hangingPunct="1"/>
              <a:t>8</a:t>
            </a:fld>
            <a:endParaRPr lang="uk-UA" altLang="uk-UA" dirty="0">
              <a:solidFill>
                <a:srgbClr val="EDEDED"/>
              </a:solidFill>
            </a:endParaRPr>
          </a:p>
        </p:txBody>
      </p:sp>
      <p:pic>
        <p:nvPicPr>
          <p:cNvPr id="168963" name="Picture 3" descr="ris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1295401"/>
            <a:ext cx="7543799" cy="4190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53752970"/>
      </p:ext>
    </p:extLst>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B4B4B"/>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915" y="533400"/>
            <a:ext cx="8229600" cy="762000"/>
          </a:xfrm>
        </p:spPr>
        <p:txBody>
          <a:bodyPr>
            <a:noAutofit/>
          </a:bodyPr>
          <a:lstStyle/>
          <a:p>
            <a:pPr algn="l" eaLnBrk="1" hangingPunct="1">
              <a:defRPr/>
            </a:pPr>
            <a:r>
              <a:rPr lang="uk-UA" sz="2000" dirty="0">
                <a:latin typeface="+mn-lt"/>
              </a:rPr>
              <a:t/>
            </a:r>
            <a:br>
              <a:rPr lang="uk-UA" sz="2000" dirty="0">
                <a:latin typeface="+mn-lt"/>
              </a:rPr>
            </a:br>
            <a:r>
              <a:rPr lang="uk-UA" sz="2000" dirty="0" smtClean="0">
                <a:latin typeface="+mn-lt"/>
              </a:rPr>
              <a:t/>
            </a:r>
            <a:br>
              <a:rPr lang="uk-UA" sz="2000" dirty="0" smtClean="0">
                <a:latin typeface="+mn-lt"/>
              </a:rPr>
            </a:br>
            <a:r>
              <a:rPr lang="uk-UA" sz="2000" dirty="0">
                <a:latin typeface="+mn-lt"/>
              </a:rPr>
              <a:t/>
            </a:r>
            <a:br>
              <a:rPr lang="uk-UA" sz="2000" dirty="0">
                <a:latin typeface="+mn-lt"/>
              </a:rPr>
            </a:br>
            <a:r>
              <a:rPr lang="ru-RU" sz="2000" b="1" dirty="0" smtClean="0">
                <a:solidFill>
                  <a:schemeClr val="tx1"/>
                </a:solidFill>
                <a:effectLst/>
                <a:latin typeface="+mn-lt"/>
              </a:rPr>
              <a:t>РЕФОРМУВАННЯ СИСТЕМИ ОСВІТИ: ПРОБЛЕМИ І ПЕРСПЕКТИВИ В КОНТЕКСТІ НАЦІОНАЛЬНОЇ БЕЗПЕКИ</a:t>
            </a:r>
            <a:endParaRPr lang="uk-UA" sz="2000" dirty="0">
              <a:solidFill>
                <a:schemeClr val="tx1"/>
              </a:solidFill>
              <a:latin typeface="+mn-lt"/>
            </a:endParaRPr>
          </a:p>
        </p:txBody>
      </p:sp>
      <p:sp>
        <p:nvSpPr>
          <p:cNvPr id="3" name="Номер слайда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590AEE-4CF8-42E3-9938-B2829124225D}" type="slidenum">
              <a:rPr lang="uk-UA" altLang="uk-UA">
                <a:solidFill>
                  <a:srgbClr val="EDEDED"/>
                </a:solidFill>
              </a:rPr>
              <a:pPr eaLnBrk="1" hangingPunct="1"/>
              <a:t>9</a:t>
            </a:fld>
            <a:endParaRPr lang="uk-UA" altLang="uk-UA" dirty="0">
              <a:solidFill>
                <a:srgbClr val="EDEDED"/>
              </a:solidFill>
            </a:endParaRPr>
          </a:p>
        </p:txBody>
      </p:sp>
      <p:sp>
        <p:nvSpPr>
          <p:cNvPr id="40964" name="Прямоугольник 3"/>
          <p:cNvSpPr>
            <a:spLocks noChangeArrowheads="1"/>
          </p:cNvSpPr>
          <p:nvPr/>
        </p:nvSpPr>
        <p:spPr bwMode="auto">
          <a:xfrm>
            <a:off x="473075" y="1568450"/>
            <a:ext cx="8229600"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Arial" panose="020B0604020202020204" pitchFamily="34" charset="0"/>
              </a:defRPr>
            </a:lvl1pPr>
            <a:lvl2pPr marL="742950" indent="-285750" eaLnBrk="0" hangingPunct="0">
              <a:spcBef>
                <a:spcPts val="400"/>
              </a:spcBef>
              <a:buClr>
                <a:schemeClr val="accent2"/>
              </a:buClr>
              <a:buSzPct val="90000"/>
              <a:buChar char="•"/>
              <a:defRPr sz="2600">
                <a:solidFill>
                  <a:schemeClr val="tx1"/>
                </a:solidFill>
                <a:latin typeface="Arial" panose="020B0604020202020204" pitchFamily="34" charset="0"/>
              </a:defRPr>
            </a:lvl2pPr>
            <a:lvl3pPr marL="1143000" indent="-228600" eaLnBrk="0" hangingPunct="0">
              <a:spcBef>
                <a:spcPts val="400"/>
              </a:spcBef>
              <a:buClr>
                <a:srgbClr val="D2DA7A"/>
              </a:buClr>
              <a:buSzPct val="100000"/>
              <a:buFont typeface="Wingdings 2" panose="05020102010507070707" pitchFamily="18" charset="2"/>
              <a:buChar char=""/>
              <a:defRPr sz="2300">
                <a:solidFill>
                  <a:schemeClr val="tx1"/>
                </a:solidFill>
                <a:latin typeface="Arial" panose="020B0604020202020204" pitchFamily="34" charset="0"/>
              </a:defRPr>
            </a:lvl3pPr>
            <a:lvl4pPr marL="1600200" indent="-228600" eaLnBrk="0" hangingPunct="0">
              <a:spcBef>
                <a:spcPts val="400"/>
              </a:spcBef>
              <a:buClr>
                <a:srgbClr val="D2DA7A"/>
              </a:buClr>
              <a:buSzPct val="10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ts val="400"/>
              </a:spcBef>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5pPr>
            <a:lvl6pPr marL="25146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6pPr>
            <a:lvl7pPr marL="29718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7pPr>
            <a:lvl8pPr marL="34290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8pPr>
            <a:lvl9pPr marL="3886200" indent="-228600"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panose="020B0604020202020204" pitchFamily="34" charset="0"/>
              </a:defRPr>
            </a:lvl9pPr>
          </a:lstStyle>
          <a:p>
            <a:pPr eaLnBrk="1" hangingPunct="1">
              <a:buClrTx/>
              <a:buSzTx/>
              <a:buFontTx/>
              <a:buNone/>
            </a:pPr>
            <a:r>
              <a:rPr lang="uk-UA" altLang="uk-UA" sz="1800" b="1" dirty="0" smtClean="0"/>
              <a:t>Необхідність модернізації освіти зумовлюється як специфічними для України чинниками, так і загальноєвропейськими та світовими тенденціями розвитку соціально-економічної сфери.</a:t>
            </a:r>
          </a:p>
          <a:p>
            <a:pPr eaLnBrk="1" hangingPunct="1">
              <a:buClrTx/>
              <a:buSzTx/>
              <a:buFontTx/>
              <a:buNone/>
            </a:pPr>
            <a:r>
              <a:rPr lang="uk-UA" altLang="uk-UA" sz="1800" b="1" dirty="0" smtClean="0"/>
              <a:t> </a:t>
            </a:r>
          </a:p>
          <a:p>
            <a:pPr eaLnBrk="1" hangingPunct="1">
              <a:buClrTx/>
              <a:buSzTx/>
              <a:buFontTx/>
              <a:buNone/>
            </a:pPr>
            <a:r>
              <a:rPr lang="uk-UA" altLang="uk-UA" sz="2000" b="1" dirty="0" smtClean="0"/>
              <a:t>Актуальні проблеми:</a:t>
            </a:r>
          </a:p>
          <a:p>
            <a:pPr eaLnBrk="1" hangingPunct="1">
              <a:buClrTx/>
              <a:buSzTx/>
              <a:buFontTx/>
              <a:buNone/>
            </a:pPr>
            <a:endParaRPr lang="uk-UA" altLang="uk-UA" sz="1800" b="1" dirty="0" smtClean="0"/>
          </a:p>
          <a:p>
            <a:pPr marL="285750" indent="-285750" eaLnBrk="1" hangingPunct="1">
              <a:spcAft>
                <a:spcPts val="1200"/>
              </a:spcAft>
              <a:buClrTx/>
              <a:buSzTx/>
              <a:buFont typeface="Wingdings" panose="05000000000000000000" pitchFamily="2" charset="2"/>
              <a:buChar char="Ø"/>
            </a:pPr>
            <a:r>
              <a:rPr lang="uk-UA" altLang="uk-UA" sz="1800" b="1" dirty="0" smtClean="0"/>
              <a:t>матеріально-технічна база вітчизняних навчальних закладів;</a:t>
            </a:r>
          </a:p>
          <a:p>
            <a:pPr marL="285750" indent="-285750" eaLnBrk="1" hangingPunct="1">
              <a:spcAft>
                <a:spcPts val="1200"/>
              </a:spcAft>
              <a:buClrTx/>
              <a:buSzTx/>
              <a:buFont typeface="Wingdings" panose="05000000000000000000" pitchFamily="2" charset="2"/>
              <a:buChar char="Ø"/>
            </a:pPr>
            <a:r>
              <a:rPr lang="uk-UA" altLang="uk-UA" sz="1800" b="1" dirty="0" smtClean="0"/>
              <a:t>гармонізація структури і змісту освіти з європейськими стандартами;</a:t>
            </a:r>
          </a:p>
          <a:p>
            <a:pPr marL="285750" indent="-285750" eaLnBrk="1" hangingPunct="1">
              <a:spcAft>
                <a:spcPts val="1200"/>
              </a:spcAft>
              <a:buClrTx/>
              <a:buSzTx/>
              <a:buFont typeface="Wingdings" panose="05000000000000000000" pitchFamily="2" charset="2"/>
              <a:buChar char="Ø"/>
            </a:pPr>
            <a:r>
              <a:rPr lang="uk-UA" altLang="uk-UA" sz="1800" b="1" dirty="0" smtClean="0"/>
              <a:t>необхідність узгодження знань і навичок, що даються освітою, з реальними життєвими потребами;</a:t>
            </a:r>
          </a:p>
          <a:p>
            <a:pPr marL="285750" indent="-285750" eaLnBrk="1" hangingPunct="1">
              <a:spcAft>
                <a:spcPts val="1200"/>
              </a:spcAft>
              <a:buClrTx/>
              <a:buSzTx/>
              <a:buFont typeface="Wingdings" panose="05000000000000000000" pitchFamily="2" charset="2"/>
              <a:buChar char="Ø"/>
            </a:pPr>
            <a:r>
              <a:rPr lang="uk-UA" altLang="uk-UA" sz="1800" b="1" dirty="0" smtClean="0"/>
              <a:t>прискорення процесів оновлення професійних знань і навичок; приведення у відповідність структури підготовки кадрів до реальних потреб і запитів економіки;</a:t>
            </a:r>
          </a:p>
          <a:p>
            <a:pPr marL="285750" indent="-285750" eaLnBrk="1" hangingPunct="1">
              <a:spcAft>
                <a:spcPts val="1200"/>
              </a:spcAft>
              <a:buClrTx/>
              <a:buSzTx/>
              <a:buFont typeface="Wingdings" panose="05000000000000000000" pitchFamily="2" charset="2"/>
              <a:buChar char="Ø"/>
            </a:pPr>
            <a:r>
              <a:rPr lang="uk-UA" altLang="uk-UA" sz="1800" b="1" dirty="0" smtClean="0"/>
              <a:t>законодавче забезпечення освітніх реформ.</a:t>
            </a:r>
            <a:endParaRPr lang="uk-UA" altLang="uk-UA" sz="1800" dirty="0"/>
          </a:p>
        </p:txBody>
      </p:sp>
    </p:spTree>
    <p:extLst>
      <p:ext uri="{BB962C8B-B14F-4D97-AF65-F5344CB8AC3E}">
        <p14:creationId xmlns:p14="http://schemas.microsoft.com/office/powerpoint/2010/main" xmlns="" val="2130115922"/>
      </p:ext>
    </p:extLst>
  </p:cSld>
  <p:clrMapOvr>
    <a:masterClrMapping/>
  </p:clrMapOvr>
  <p:transition>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Литейная">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Техническая">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Контур">
  <a:themeElements>
    <a:clrScheme name="Контур">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Контур">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онтур">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142578CA-DEC9-49C3-80AF-C113973CC9A9}"/>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1731</TotalTime>
  <Words>2162</Words>
  <Application>Microsoft Office PowerPoint</Application>
  <PresentationFormat>Экран (4:3)</PresentationFormat>
  <Paragraphs>322</Paragraphs>
  <Slides>31</Slides>
  <Notes>31</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31</vt:i4>
      </vt:variant>
    </vt:vector>
  </HeadingPairs>
  <TitlesOfParts>
    <vt:vector size="35" baseType="lpstr">
      <vt:lpstr>Литейная</vt:lpstr>
      <vt:lpstr>Техническая</vt:lpstr>
      <vt:lpstr>Контур</vt:lpstr>
      <vt:lpstr>Диаграмма</vt:lpstr>
      <vt:lpstr>                          НАЦІОНАЛЬНИЙ ІНСТИТУТ СТРАТЕГІЧНИХ ДОСЛІДЖЕНЬ  Відділ гуманітарної безпеки  </vt:lpstr>
      <vt:lpstr>КРИТЕРІЇ НАЦІОНАЛЬНОЇ БЕЗПЕКИ В ОСВІТНІЙ СФЕРІ: МІЖНАРОДНИЙ ДОСВІД</vt:lpstr>
      <vt:lpstr> ЗА ІНДЕКСОМ РОЗВИТКУ ЛЮДСЬКОГО КАПІТАЛУ  2016 року Україна посіла 26 МІСЦЕ СЕРЕД 130 КРАЇН світу, покращивши за рік позицію на 5 пунктів (World Economic Forum)</vt:lpstr>
      <vt:lpstr> ЗА ІНДЕКСОМ ГЛОБАЛЬНОЇ КОНКУРЕНТОСПРОМОЖНОСТІ 2016–2017 Україна посіла 85-ТЕ МІСЦЕ СЕРЕД 138 КРАЇН світу, втративши за рік шість позицій (World Economic Forum)</vt:lpstr>
      <vt:lpstr>За показником ВВП НА ДУШУ НАСЕЛЕННЯ Україна 2016 року посіла 135-ТЕ МІСЦЕ СЕРЕД 190 КРАЇН, знаходячись у групі найбідніших (дані МВФ) </vt:lpstr>
      <vt:lpstr>   КОРЕЛЯЦІЯ ЛЮДСЬКОГО КАПІТАЛУ І ЕКОНОМІЧНОГО РОЗВИТКУ</vt:lpstr>
      <vt:lpstr>   ПРІОРИТЕТНІ НАПРЯМИ РОЗВИТКУ ОСВІТИ В КОНТЕКСТІ ЗОВНІШНІХ ЗАГРОЗ ТА НЕОБХІДНОСТІ ЗМІЦНЕННЯ НАЦІОНАЛЬНОЇ БЕЗПЕКИ</vt:lpstr>
      <vt:lpstr> ЗАГОСТРЕННЯ КОНКУРЕНТНОЇ БОРОТЬБИ ЗА УКРАЇНСЬКОГО СТУДЕНТА З БОКУ ВНЗ ЗАРУБІЖНИХ КРАЇН</vt:lpstr>
      <vt:lpstr>   РЕФОРМУВАННЯ СИСТЕМИ ОСВІТИ: ПРОБЛЕМИ І ПЕРСПЕКТИВИ В КОНТЕКСТІ НАЦІОНАЛЬНОЇ БЕЗПЕКИ</vt:lpstr>
      <vt:lpstr>   РЕФОРМУВАННЯ СИСТЕМИ ОСВІТИ: ПРОБЛЕМИ І ПЕРСПЕКТИВИ В КОНТЕКСТІ НАЦІОНАЛЬНОЇ БЕЗПЕКИ</vt:lpstr>
      <vt:lpstr>   РЕФОРМУВАННЯ СИСТЕМИ ОСВІТИ: ПРОБЛЕМИ І ПЕРСПЕКТИВИ В КОНТЕКСТІ НАЦІОНАЛЬНОЇ БЕЗПЕКИ</vt:lpstr>
      <vt:lpstr>   РЕФОРМУВАННЯ СИСТЕМИ ОСВІТИ: ПРОБЛЕМИ І ПЕРСПЕКТИВИ В КОНТЕКСТІ НАЦІОНАЛЬНОЇ БЕЗПЕКИ</vt:lpstr>
      <vt:lpstr>   РЕФОРМУВАННЯ СИСТЕМИ ОСВІТИ: ПРОБЛЕМИ І ПЕРСПЕКТИВИ В КОНТЕКСТІ НАЦІОНАЛЬНОЇ БЕЗПЕКИ</vt:lpstr>
      <vt:lpstr>   РЕФОРМУВАННЯ СИСТЕМИ ОСВІТИ: ПРОБЛЕМИ І ПЕРСПЕКТИВИ В КОНТЕКСТІ НАЦІОНАЛЬНОЇ БЕЗПЕКИ</vt:lpstr>
      <vt:lpstr>   РЕФОРМУВАННЯ СИСТЕМИ ОСВІТИ: ПРОБЛЕМИ І ПЕРСПЕКТИВИ В КОНТЕКСТІ НАЦІОНАЛЬНОЇ БЕЗПЕКИ</vt:lpstr>
      <vt:lpstr>   ВПРОВАДЖЕННЯ НОВИХ ФОРМ ОСВІТИ ЯК ЧИННИК МОДЕРНІЗАЦІЇ ОСВІТНЬОЇ СИСТЕМИ ВІДПОВІДНО ДО ПОТРЕБ ЕКОНОМІКИ І НАЦІОНАЛЬНОЇ БЕЗПЕКИ</vt:lpstr>
      <vt:lpstr>   ВПРОВАДЖЕННЯ НОВИХ ФОРМ ОСВІТИ ЯК ЧИННИК МОДЕРНІЗАЦІЇ ОСВІТНЬОЇ СИСТЕМИ ВІДПОВІДНО ДО ПОТРЕБ ЕКОНОМІКИ І НАЦІОНАЛЬНОЇ БЕЗПЕКИ</vt:lpstr>
      <vt:lpstr>   ВПРОВАДЖЕННЯ НОВИХ ФОРМ ОСВІТИ ЯК ЧИННИК МОДЕРНІЗАЦІЇ ОСВІТНЬОЇ СИСТЕМИ ВІДПОВІДНО ДО ПОТРЕБ ЕКОНОМІКИ І НАЦІОНАЛЬНОЇ БЕЗПЕКИ</vt:lpstr>
      <vt:lpstr>   ВПРОВАДЖЕННЯ НОВИХ ФОРМ ОСВІТИ ЯК ЧИННИК МОДЕРНІЗАЦІЇ ОСВІТНЬОЇ СИСТЕМИ ВІДПОВІДНО ДО ПОТРЕБ ЕКОНОМІКИ І НАЦІОНАЛЬНОЇ БЕЗПЕКИ</vt:lpstr>
      <vt:lpstr>   ВПРОВАДЖЕННЯ НОВИХ ФОРМ ОСВІТИ ЯК ЧИННИК МОДЕРНІЗАЦІЇ ОСВІТНЬОЇ СИСТЕМИ ВІДПОВІДНО ДО ПОТРЕБ ЕКОНОМІКИ І НАЦІОНАЛЬНОЇ БЕЗПЕКИ</vt:lpstr>
      <vt:lpstr>   ВПРОВАДЖЕННЯ НОВИХ ФОРМ ОСВІТИ ЯК ЧИННИК МОДЕРНІЗАЦІЇ ОСВІТНЬОЇ СИСТЕМИ ВІДПОВІДНО ДО ПОТРЕБ ЕКОНОМІКИ І НАЦІОНАЛЬНОЇ БЕЗПЕКИ</vt:lpstr>
      <vt:lpstr>   ВПРОВАДЖЕННЯ НОВИХ ФОРМ ОСВІТИ ЯК ЧИННИК МОДЕРНІЗАЦІЇ ОСВІТНЬОЇ СИСТЕМИ ВІДПОВІДНО ДО ПОТРЕБ ЕКОНОМІКИ І НАЦІОНАЛЬНОЇ БЕЗПЕКИ</vt:lpstr>
      <vt:lpstr>   ВПРОВАДЖЕННЯ НОВИХ ФОРМ ОСВІТИ ЯК ЧИННИК МОДЕРНІЗАЦІЇ ОСВІТНЬОЇ СИСТЕМИ ВІДПОВІДНО ДО ПОТРЕБ ЕКОНОМІКИ І НАЦІОНАЛЬНОЇ БЕЗПЕКИ</vt:lpstr>
      <vt:lpstr>   ВПРОВАДЖЕННЯ НОВИХ ФОРМ ОСВІТИ ЯК ЧИННИК МОДЕРНІЗАЦІЇ ОСВІТНЬОЇ СИСТЕМИ ВІДПОВІДНО ДО ПОТРЕБ ЕКОНОМІКИ І НАЦІОНАЛЬНОЇ БЕЗПЕКИ</vt:lpstr>
      <vt:lpstr>   ВПРОВАДЖЕННЯ НОВИХ ФОРМ ОСВІТИ ЯК ЧИННИК МОДЕРНІЗАЦІЇ ОСВІТНЬОЇ СИСТЕМИ ВІДПОВІДНО ДО ПОТРЕБ ЕКОНОМІКИ І НАЦІОНАЛЬНОЇ БЕЗПЕКИ</vt:lpstr>
      <vt:lpstr>   ІНТЕГРАЦІЯ НАУКИ Й ОСВІТИ ЯК БЕЗПЕКОВИЙ ЧИННИК</vt:lpstr>
      <vt:lpstr>   ІНТЕГРАЦІЯ НАУКИ Й ОСВІТИ ЯК БЕЗПЕКОВИЙ ЧИННИК</vt:lpstr>
      <vt:lpstr>    ІНТЕГРАЦІЯ НАУКИ Й ОСВІТИ ЯК БЕЗПЕКОВИЙ ЧИННИК</vt:lpstr>
      <vt:lpstr>    ІНТЕГРАЦІЯ НАУКИ Й ОСВІТИ ЯК БЕЗПЕКОВИЙ ЧИННИК</vt:lpstr>
      <vt:lpstr>    ІНТЕГРАЦІЯ НАУКИ Й ОСВІТИ ЯК БЕЗПЕКОВИЙ ЧИННИК</vt:lpstr>
      <vt:lpstr>СТАН ОСВІТИ  НА ТИМЧАСОВО ОКУПОВАНИХ ТЕРИТОРІЯХ  ТА ШЛЯХИ ПОДОЛАННЯ  ВПЛИВУ РОСІЙСЬКОЇ АГРЕСІЇ  НА ВІТЧИЗНЯНУ СИСТЕМУ ОСВІТИ</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1_oncer</dc:creator>
  <cp:lastModifiedBy>chernenko</cp:lastModifiedBy>
  <cp:revision>192</cp:revision>
  <cp:lastPrinted>1601-01-01T00:00:00Z</cp:lastPrinted>
  <dcterms:created xsi:type="dcterms:W3CDTF">2015-06-04T16:34:57Z</dcterms:created>
  <dcterms:modified xsi:type="dcterms:W3CDTF">2017-06-26T07:33:58Z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